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7" r:id="rId20"/>
    <p:sldId id="273" r:id="rId21"/>
    <p:sldId id="279" r:id="rId22"/>
    <p:sldId id="280"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Fira Sans Condensed" panose="020B0503050000020004" pitchFamily="34" charset="0"/>
      <p:regular r:id="rId29"/>
      <p:bold r:id="rId30"/>
      <p:italic r:id="rId31"/>
      <p:boldItalic r:id="rId32"/>
    </p:embeddedFont>
    <p:embeddedFont>
      <p:font typeface="Fira Sans Condensed Light" panose="020B0403050000020004" pitchFamily="34" charset="0"/>
      <p:regular r:id="rId33"/>
      <p:bold r:id="rId34"/>
      <p:italic r:id="rId35"/>
      <p:boldItalic r:id="rId36"/>
    </p:embeddedFont>
    <p:embeddedFont>
      <p:font typeface="Rajdhani" panose="020B0604020202020204" charset="0"/>
      <p:regular r:id="rId37"/>
      <p:bold r:id="rId38"/>
    </p:embeddedFont>
    <p:embeddedFont>
      <p:font typeface="Roboto Condensed Light" panose="02000000000000000000" pitchFamily="2"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5">
          <p15:clr>
            <a:srgbClr val="9AA0A6"/>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tlQyn/lsfjVS+kn4Af3PJM392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74731" autoAdjust="0"/>
  </p:normalViewPr>
  <p:slideViewPr>
    <p:cSldViewPr snapToGrid="0">
      <p:cViewPr>
        <p:scale>
          <a:sx n="65" d="100"/>
          <a:sy n="65" d="100"/>
        </p:scale>
        <p:origin x="1284" y="44"/>
      </p:cViewPr>
      <p:guideLst>
        <p:guide orient="horz" pos="625"/>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aviour,LP,Leigh,QME R" userId="1b6b45eb-58f1-4cd3-887a-3fd29b4c7039" providerId="ADAL" clId="{EFFAFE04-30F3-4873-B161-32FB08D24943}"/>
    <pc:docChg chg="undo custSel modSld sldOrd">
      <pc:chgData name="Feaviour,LP,Leigh,QME R" userId="1b6b45eb-58f1-4cd3-887a-3fd29b4c7039" providerId="ADAL" clId="{EFFAFE04-30F3-4873-B161-32FB08D24943}" dt="2023-07-10T13:30:27.568" v="26" actId="6549"/>
      <pc:docMkLst>
        <pc:docMk/>
      </pc:docMkLst>
      <pc:sldChg chg="delSp modTransition modAnim modNotesTx">
        <pc:chgData name="Feaviour,LP,Leigh,QME R" userId="1b6b45eb-58f1-4cd3-887a-3fd29b4c7039" providerId="ADAL" clId="{EFFAFE04-30F3-4873-B161-32FB08D24943}" dt="2023-07-10T13:28:52.844" v="6" actId="6549"/>
        <pc:sldMkLst>
          <pc:docMk/>
          <pc:sldMk cId="0" sldId="256"/>
        </pc:sldMkLst>
        <pc:picChg chg="del">
          <ac:chgData name="Feaviour,LP,Leigh,QME R" userId="1b6b45eb-58f1-4cd3-887a-3fd29b4c7039" providerId="ADAL" clId="{EFFAFE04-30F3-4873-B161-32FB08D24943}" dt="2023-07-10T13:28:39.742" v="5"/>
          <ac:picMkLst>
            <pc:docMk/>
            <pc:sldMk cId="0" sldId="256"/>
            <ac:picMk id="41" creationId="{F7E3ECC2-1055-E623-F235-3568D1153273}"/>
          </ac:picMkLst>
        </pc:picChg>
      </pc:sldChg>
      <pc:sldChg chg="delSp modTransition modAnim modNotesTx">
        <pc:chgData name="Feaviour,LP,Leigh,QME R" userId="1b6b45eb-58f1-4cd3-887a-3fd29b4c7039" providerId="ADAL" clId="{EFFAFE04-30F3-4873-B161-32FB08D24943}" dt="2023-07-10T13:28:56.073" v="7" actId="6549"/>
        <pc:sldMkLst>
          <pc:docMk/>
          <pc:sldMk cId="0" sldId="257"/>
        </pc:sldMkLst>
        <pc:picChg chg="del">
          <ac:chgData name="Feaviour,LP,Leigh,QME R" userId="1b6b45eb-58f1-4cd3-887a-3fd29b4c7039" providerId="ADAL" clId="{EFFAFE04-30F3-4873-B161-32FB08D24943}" dt="2023-07-10T13:28:39.742" v="5"/>
          <ac:picMkLst>
            <pc:docMk/>
            <pc:sldMk cId="0" sldId="257"/>
            <ac:picMk id="92" creationId="{04F9098A-0FEC-2DE5-C867-00119A04405D}"/>
          </ac:picMkLst>
        </pc:picChg>
      </pc:sldChg>
      <pc:sldChg chg="delSp modTransition modAnim modNotesTx">
        <pc:chgData name="Feaviour,LP,Leigh,QME R" userId="1b6b45eb-58f1-4cd3-887a-3fd29b4c7039" providerId="ADAL" clId="{EFFAFE04-30F3-4873-B161-32FB08D24943}" dt="2023-07-10T13:29:04.012" v="8" actId="6549"/>
        <pc:sldMkLst>
          <pc:docMk/>
          <pc:sldMk cId="0" sldId="258"/>
        </pc:sldMkLst>
        <pc:picChg chg="del">
          <ac:chgData name="Feaviour,LP,Leigh,QME R" userId="1b6b45eb-58f1-4cd3-887a-3fd29b4c7039" providerId="ADAL" clId="{EFFAFE04-30F3-4873-B161-32FB08D24943}" dt="2023-07-10T13:28:39.742" v="5"/>
          <ac:picMkLst>
            <pc:docMk/>
            <pc:sldMk cId="0" sldId="258"/>
            <ac:picMk id="50" creationId="{4768F003-99D2-594A-94F0-06D1AB6F54C8}"/>
          </ac:picMkLst>
        </pc:picChg>
      </pc:sldChg>
      <pc:sldChg chg="delSp modTransition modAnim modNotesTx">
        <pc:chgData name="Feaviour,LP,Leigh,QME R" userId="1b6b45eb-58f1-4cd3-887a-3fd29b4c7039" providerId="ADAL" clId="{EFFAFE04-30F3-4873-B161-32FB08D24943}" dt="2023-07-10T13:29:10.755" v="9" actId="6549"/>
        <pc:sldMkLst>
          <pc:docMk/>
          <pc:sldMk cId="0" sldId="259"/>
        </pc:sldMkLst>
        <pc:picChg chg="del">
          <ac:chgData name="Feaviour,LP,Leigh,QME R" userId="1b6b45eb-58f1-4cd3-887a-3fd29b4c7039" providerId="ADAL" clId="{EFFAFE04-30F3-4873-B161-32FB08D24943}" dt="2023-07-10T13:28:39.742" v="5"/>
          <ac:picMkLst>
            <pc:docMk/>
            <pc:sldMk cId="0" sldId="259"/>
            <ac:picMk id="38" creationId="{036281CD-7DF9-FCDA-56DC-50180DBCE076}"/>
          </ac:picMkLst>
        </pc:picChg>
      </pc:sldChg>
      <pc:sldChg chg="addSp delSp modSp mod ord modTransition modAnim modNotesTx">
        <pc:chgData name="Feaviour,LP,Leigh,QME R" userId="1b6b45eb-58f1-4cd3-887a-3fd29b4c7039" providerId="ADAL" clId="{EFFAFE04-30F3-4873-B161-32FB08D24943}" dt="2023-07-10T13:29:13.968" v="10" actId="6549"/>
        <pc:sldMkLst>
          <pc:docMk/>
          <pc:sldMk cId="0" sldId="260"/>
        </pc:sldMkLst>
        <pc:graphicFrameChg chg="add del modGraphic">
          <ac:chgData name="Feaviour,LP,Leigh,QME R" userId="1b6b45eb-58f1-4cd3-887a-3fd29b4c7039" providerId="ADAL" clId="{EFFAFE04-30F3-4873-B161-32FB08D24943}" dt="2023-07-10T13:27:52.662" v="3" actId="27309"/>
          <ac:graphicFrameMkLst>
            <pc:docMk/>
            <pc:sldMk cId="0" sldId="260"/>
            <ac:graphicFrameMk id="3" creationId="{63F868D6-A2F8-CFD1-EA7E-2834A0DBA49F}"/>
          </ac:graphicFrameMkLst>
        </pc:graphicFrameChg>
        <pc:picChg chg="del">
          <ac:chgData name="Feaviour,LP,Leigh,QME R" userId="1b6b45eb-58f1-4cd3-887a-3fd29b4c7039" providerId="ADAL" clId="{EFFAFE04-30F3-4873-B161-32FB08D24943}" dt="2023-07-10T13:28:39.742" v="5"/>
          <ac:picMkLst>
            <pc:docMk/>
            <pc:sldMk cId="0" sldId="260"/>
            <ac:picMk id="56" creationId="{F1E045E2-56D0-0D0E-DBDD-3049080EA54B}"/>
          </ac:picMkLst>
        </pc:picChg>
      </pc:sldChg>
      <pc:sldChg chg="delSp modTransition modAnim modNotesTx">
        <pc:chgData name="Feaviour,LP,Leigh,QME R" userId="1b6b45eb-58f1-4cd3-887a-3fd29b4c7039" providerId="ADAL" clId="{EFFAFE04-30F3-4873-B161-32FB08D24943}" dt="2023-07-10T13:29:16.642" v="11" actId="6549"/>
        <pc:sldMkLst>
          <pc:docMk/>
          <pc:sldMk cId="0" sldId="261"/>
        </pc:sldMkLst>
        <pc:picChg chg="del">
          <ac:chgData name="Feaviour,LP,Leigh,QME R" userId="1b6b45eb-58f1-4cd3-887a-3fd29b4c7039" providerId="ADAL" clId="{EFFAFE04-30F3-4873-B161-32FB08D24943}" dt="2023-07-10T13:28:39.742" v="5"/>
          <ac:picMkLst>
            <pc:docMk/>
            <pc:sldMk cId="0" sldId="261"/>
            <ac:picMk id="56" creationId="{DACEAB94-E255-9AF4-BAD6-F716183F0ABE}"/>
          </ac:picMkLst>
        </pc:picChg>
      </pc:sldChg>
      <pc:sldChg chg="delSp modTransition modAnim modNotesTx">
        <pc:chgData name="Feaviour,LP,Leigh,QME R" userId="1b6b45eb-58f1-4cd3-887a-3fd29b4c7039" providerId="ADAL" clId="{EFFAFE04-30F3-4873-B161-32FB08D24943}" dt="2023-07-10T13:29:19.593" v="12" actId="6549"/>
        <pc:sldMkLst>
          <pc:docMk/>
          <pc:sldMk cId="0" sldId="262"/>
        </pc:sldMkLst>
        <pc:picChg chg="del">
          <ac:chgData name="Feaviour,LP,Leigh,QME R" userId="1b6b45eb-58f1-4cd3-887a-3fd29b4c7039" providerId="ADAL" clId="{EFFAFE04-30F3-4873-B161-32FB08D24943}" dt="2023-07-10T13:28:39.742" v="5"/>
          <ac:picMkLst>
            <pc:docMk/>
            <pc:sldMk cId="0" sldId="262"/>
            <ac:picMk id="2" creationId="{913EB0B1-F126-1C2F-8315-74D5F49F2535}"/>
          </ac:picMkLst>
        </pc:picChg>
      </pc:sldChg>
      <pc:sldChg chg="delSp modTransition modAnim modNotesTx">
        <pc:chgData name="Feaviour,LP,Leigh,QME R" userId="1b6b45eb-58f1-4cd3-887a-3fd29b4c7039" providerId="ADAL" clId="{EFFAFE04-30F3-4873-B161-32FB08D24943}" dt="2023-07-10T13:29:23.702" v="13" actId="6549"/>
        <pc:sldMkLst>
          <pc:docMk/>
          <pc:sldMk cId="0" sldId="263"/>
        </pc:sldMkLst>
        <pc:picChg chg="del">
          <ac:chgData name="Feaviour,LP,Leigh,QME R" userId="1b6b45eb-58f1-4cd3-887a-3fd29b4c7039" providerId="ADAL" clId="{EFFAFE04-30F3-4873-B161-32FB08D24943}" dt="2023-07-10T13:28:39.742" v="5"/>
          <ac:picMkLst>
            <pc:docMk/>
            <pc:sldMk cId="0" sldId="263"/>
            <ac:picMk id="6" creationId="{0A5BEA15-9B2B-5BD5-D588-84E24539570F}"/>
          </ac:picMkLst>
        </pc:picChg>
      </pc:sldChg>
      <pc:sldChg chg="delSp modTransition modAnim modNotesTx">
        <pc:chgData name="Feaviour,LP,Leigh,QME R" userId="1b6b45eb-58f1-4cd3-887a-3fd29b4c7039" providerId="ADAL" clId="{EFFAFE04-30F3-4873-B161-32FB08D24943}" dt="2023-07-10T13:29:26.927" v="14" actId="6549"/>
        <pc:sldMkLst>
          <pc:docMk/>
          <pc:sldMk cId="0" sldId="264"/>
        </pc:sldMkLst>
        <pc:picChg chg="del">
          <ac:chgData name="Feaviour,LP,Leigh,QME R" userId="1b6b45eb-58f1-4cd3-887a-3fd29b4c7039" providerId="ADAL" clId="{EFFAFE04-30F3-4873-B161-32FB08D24943}" dt="2023-07-10T13:28:39.742" v="5"/>
          <ac:picMkLst>
            <pc:docMk/>
            <pc:sldMk cId="0" sldId="264"/>
            <ac:picMk id="4" creationId="{6C297877-D857-D6E4-2C85-0480BC29A23A}"/>
          </ac:picMkLst>
        </pc:picChg>
      </pc:sldChg>
      <pc:sldChg chg="delSp modTransition modAnim modNotesTx">
        <pc:chgData name="Feaviour,LP,Leigh,QME R" userId="1b6b45eb-58f1-4cd3-887a-3fd29b4c7039" providerId="ADAL" clId="{EFFAFE04-30F3-4873-B161-32FB08D24943}" dt="2023-07-10T13:29:42.217" v="15" actId="6549"/>
        <pc:sldMkLst>
          <pc:docMk/>
          <pc:sldMk cId="0" sldId="265"/>
        </pc:sldMkLst>
        <pc:picChg chg="del">
          <ac:chgData name="Feaviour,LP,Leigh,QME R" userId="1b6b45eb-58f1-4cd3-887a-3fd29b4c7039" providerId="ADAL" clId="{EFFAFE04-30F3-4873-B161-32FB08D24943}" dt="2023-07-10T13:28:39.742" v="5"/>
          <ac:picMkLst>
            <pc:docMk/>
            <pc:sldMk cId="0" sldId="265"/>
            <ac:picMk id="5" creationId="{CF6BB9BA-C45C-468B-D3BB-24FCA2A53B8A}"/>
          </ac:picMkLst>
        </pc:picChg>
      </pc:sldChg>
      <pc:sldChg chg="delSp modTransition modAnim modNotesTx">
        <pc:chgData name="Feaviour,LP,Leigh,QME R" userId="1b6b45eb-58f1-4cd3-887a-3fd29b4c7039" providerId="ADAL" clId="{EFFAFE04-30F3-4873-B161-32FB08D24943}" dt="2023-07-10T13:29:45.574" v="16" actId="6549"/>
        <pc:sldMkLst>
          <pc:docMk/>
          <pc:sldMk cId="0" sldId="266"/>
        </pc:sldMkLst>
        <pc:picChg chg="del">
          <ac:chgData name="Feaviour,LP,Leigh,QME R" userId="1b6b45eb-58f1-4cd3-887a-3fd29b4c7039" providerId="ADAL" clId="{EFFAFE04-30F3-4873-B161-32FB08D24943}" dt="2023-07-10T13:28:39.742" v="5"/>
          <ac:picMkLst>
            <pc:docMk/>
            <pc:sldMk cId="0" sldId="266"/>
            <ac:picMk id="5" creationId="{302030A2-4149-89D0-1515-6F22477DF2CB}"/>
          </ac:picMkLst>
        </pc:picChg>
      </pc:sldChg>
      <pc:sldChg chg="delSp modTransition modAnim modNotesTx">
        <pc:chgData name="Feaviour,LP,Leigh,QME R" userId="1b6b45eb-58f1-4cd3-887a-3fd29b4c7039" providerId="ADAL" clId="{EFFAFE04-30F3-4873-B161-32FB08D24943}" dt="2023-07-10T13:29:49.982" v="17" actId="6549"/>
        <pc:sldMkLst>
          <pc:docMk/>
          <pc:sldMk cId="0" sldId="267"/>
        </pc:sldMkLst>
        <pc:picChg chg="del">
          <ac:chgData name="Feaviour,LP,Leigh,QME R" userId="1b6b45eb-58f1-4cd3-887a-3fd29b4c7039" providerId="ADAL" clId="{EFFAFE04-30F3-4873-B161-32FB08D24943}" dt="2023-07-10T13:28:39.742" v="5"/>
          <ac:picMkLst>
            <pc:docMk/>
            <pc:sldMk cId="0" sldId="267"/>
            <ac:picMk id="17" creationId="{A776B4EC-C29C-2192-9CB2-55F0B9F832C3}"/>
          </ac:picMkLst>
        </pc:picChg>
      </pc:sldChg>
      <pc:sldChg chg="delSp modTransition modAnim modNotesTx">
        <pc:chgData name="Feaviour,LP,Leigh,QME R" userId="1b6b45eb-58f1-4cd3-887a-3fd29b4c7039" providerId="ADAL" clId="{EFFAFE04-30F3-4873-B161-32FB08D24943}" dt="2023-07-10T13:29:53.833" v="18" actId="6549"/>
        <pc:sldMkLst>
          <pc:docMk/>
          <pc:sldMk cId="0" sldId="268"/>
        </pc:sldMkLst>
        <pc:picChg chg="del">
          <ac:chgData name="Feaviour,LP,Leigh,QME R" userId="1b6b45eb-58f1-4cd3-887a-3fd29b4c7039" providerId="ADAL" clId="{EFFAFE04-30F3-4873-B161-32FB08D24943}" dt="2023-07-10T13:28:39.742" v="5"/>
          <ac:picMkLst>
            <pc:docMk/>
            <pc:sldMk cId="0" sldId="268"/>
            <ac:picMk id="4" creationId="{6402AE91-8D4C-04E1-2ABE-BBAF16CE895A}"/>
          </ac:picMkLst>
        </pc:picChg>
      </pc:sldChg>
      <pc:sldChg chg="delSp modTransition modAnim modNotesTx">
        <pc:chgData name="Feaviour,LP,Leigh,QME R" userId="1b6b45eb-58f1-4cd3-887a-3fd29b4c7039" providerId="ADAL" clId="{EFFAFE04-30F3-4873-B161-32FB08D24943}" dt="2023-07-10T13:29:57.069" v="19" actId="6549"/>
        <pc:sldMkLst>
          <pc:docMk/>
          <pc:sldMk cId="0" sldId="269"/>
        </pc:sldMkLst>
        <pc:picChg chg="del">
          <ac:chgData name="Feaviour,LP,Leigh,QME R" userId="1b6b45eb-58f1-4cd3-887a-3fd29b4c7039" providerId="ADAL" clId="{EFFAFE04-30F3-4873-B161-32FB08D24943}" dt="2023-07-10T13:28:39.742" v="5"/>
          <ac:picMkLst>
            <pc:docMk/>
            <pc:sldMk cId="0" sldId="269"/>
            <ac:picMk id="10" creationId="{0D63E28F-E48E-1510-BCCA-ED08219A9043}"/>
          </ac:picMkLst>
        </pc:picChg>
      </pc:sldChg>
      <pc:sldChg chg="delSp modTransition modAnim modNotesTx">
        <pc:chgData name="Feaviour,LP,Leigh,QME R" userId="1b6b45eb-58f1-4cd3-887a-3fd29b4c7039" providerId="ADAL" clId="{EFFAFE04-30F3-4873-B161-32FB08D24943}" dt="2023-07-10T13:30:00.191" v="20" actId="6549"/>
        <pc:sldMkLst>
          <pc:docMk/>
          <pc:sldMk cId="0" sldId="270"/>
        </pc:sldMkLst>
        <pc:picChg chg="del">
          <ac:chgData name="Feaviour,LP,Leigh,QME R" userId="1b6b45eb-58f1-4cd3-887a-3fd29b4c7039" providerId="ADAL" clId="{EFFAFE04-30F3-4873-B161-32FB08D24943}" dt="2023-07-10T13:28:39.742" v="5"/>
          <ac:picMkLst>
            <pc:docMk/>
            <pc:sldMk cId="0" sldId="270"/>
            <ac:picMk id="14" creationId="{E17BCE79-E171-2934-E0C6-F3B5156C75EE}"/>
          </ac:picMkLst>
        </pc:picChg>
      </pc:sldChg>
      <pc:sldChg chg="delSp modTransition modAnim modNotesTx">
        <pc:chgData name="Feaviour,LP,Leigh,QME R" userId="1b6b45eb-58f1-4cd3-887a-3fd29b4c7039" providerId="ADAL" clId="{EFFAFE04-30F3-4873-B161-32FB08D24943}" dt="2023-07-10T13:30:03.454" v="21" actId="6549"/>
        <pc:sldMkLst>
          <pc:docMk/>
          <pc:sldMk cId="0" sldId="271"/>
        </pc:sldMkLst>
        <pc:picChg chg="del">
          <ac:chgData name="Feaviour,LP,Leigh,QME R" userId="1b6b45eb-58f1-4cd3-887a-3fd29b4c7039" providerId="ADAL" clId="{EFFAFE04-30F3-4873-B161-32FB08D24943}" dt="2023-07-10T13:28:39.742" v="5"/>
          <ac:picMkLst>
            <pc:docMk/>
            <pc:sldMk cId="0" sldId="271"/>
            <ac:picMk id="6" creationId="{A68FF62D-A264-56B4-5631-BD76C18C83C3}"/>
          </ac:picMkLst>
        </pc:picChg>
      </pc:sldChg>
      <pc:sldChg chg="delSp modTransition modAnim modNotesTx">
        <pc:chgData name="Feaviour,LP,Leigh,QME R" userId="1b6b45eb-58f1-4cd3-887a-3fd29b4c7039" providerId="ADAL" clId="{EFFAFE04-30F3-4873-B161-32FB08D24943}" dt="2023-07-10T13:30:06.426" v="22" actId="6549"/>
        <pc:sldMkLst>
          <pc:docMk/>
          <pc:sldMk cId="0" sldId="272"/>
        </pc:sldMkLst>
        <pc:picChg chg="del">
          <ac:chgData name="Feaviour,LP,Leigh,QME R" userId="1b6b45eb-58f1-4cd3-887a-3fd29b4c7039" providerId="ADAL" clId="{EFFAFE04-30F3-4873-B161-32FB08D24943}" dt="2023-07-10T13:28:39.742" v="5"/>
          <ac:picMkLst>
            <pc:docMk/>
            <pc:sldMk cId="0" sldId="272"/>
            <ac:picMk id="9" creationId="{FA07208A-1A97-AF5B-8555-6C97164B4E5C}"/>
          </ac:picMkLst>
        </pc:picChg>
      </pc:sldChg>
      <pc:sldChg chg="delSp modTransition modAnim modNotesTx">
        <pc:chgData name="Feaviour,LP,Leigh,QME R" userId="1b6b45eb-58f1-4cd3-887a-3fd29b4c7039" providerId="ADAL" clId="{EFFAFE04-30F3-4873-B161-32FB08D24943}" dt="2023-07-10T13:30:21.148" v="24" actId="6549"/>
        <pc:sldMkLst>
          <pc:docMk/>
          <pc:sldMk cId="0" sldId="273"/>
        </pc:sldMkLst>
        <pc:picChg chg="del">
          <ac:chgData name="Feaviour,LP,Leigh,QME R" userId="1b6b45eb-58f1-4cd3-887a-3fd29b4c7039" providerId="ADAL" clId="{EFFAFE04-30F3-4873-B161-32FB08D24943}" dt="2023-07-10T13:28:39.742" v="5"/>
          <ac:picMkLst>
            <pc:docMk/>
            <pc:sldMk cId="0" sldId="273"/>
            <ac:picMk id="5" creationId="{1B653AB9-A40C-D4BB-62CE-B70EFCB85A44}"/>
          </ac:picMkLst>
        </pc:picChg>
      </pc:sldChg>
      <pc:sldChg chg="delSp modTransition modAnim modNotesTx">
        <pc:chgData name="Feaviour,LP,Leigh,QME R" userId="1b6b45eb-58f1-4cd3-887a-3fd29b4c7039" providerId="ADAL" clId="{EFFAFE04-30F3-4873-B161-32FB08D24943}" dt="2023-07-10T13:30:12.269" v="23" actId="6549"/>
        <pc:sldMkLst>
          <pc:docMk/>
          <pc:sldMk cId="1932036905" sldId="277"/>
        </pc:sldMkLst>
        <pc:picChg chg="del">
          <ac:chgData name="Feaviour,LP,Leigh,QME R" userId="1b6b45eb-58f1-4cd3-887a-3fd29b4c7039" providerId="ADAL" clId="{EFFAFE04-30F3-4873-B161-32FB08D24943}" dt="2023-07-10T13:28:39.742" v="5"/>
          <ac:picMkLst>
            <pc:docMk/>
            <pc:sldMk cId="1932036905" sldId="277"/>
            <ac:picMk id="10" creationId="{D9DED85F-A124-22E3-FEA2-54246A7789D5}"/>
          </ac:picMkLst>
        </pc:picChg>
      </pc:sldChg>
      <pc:sldChg chg="delSp modTransition modAnim modNotesTx">
        <pc:chgData name="Feaviour,LP,Leigh,QME R" userId="1b6b45eb-58f1-4cd3-887a-3fd29b4c7039" providerId="ADAL" clId="{EFFAFE04-30F3-4873-B161-32FB08D24943}" dt="2023-07-10T13:30:24.565" v="25" actId="6549"/>
        <pc:sldMkLst>
          <pc:docMk/>
          <pc:sldMk cId="3772521877" sldId="279"/>
        </pc:sldMkLst>
        <pc:picChg chg="del">
          <ac:chgData name="Feaviour,LP,Leigh,QME R" userId="1b6b45eb-58f1-4cd3-887a-3fd29b4c7039" providerId="ADAL" clId="{EFFAFE04-30F3-4873-B161-32FB08D24943}" dt="2023-07-10T13:28:39.742" v="5"/>
          <ac:picMkLst>
            <pc:docMk/>
            <pc:sldMk cId="3772521877" sldId="279"/>
            <ac:picMk id="6" creationId="{46A4BD48-B664-9828-57F6-DC4970217D6E}"/>
          </ac:picMkLst>
        </pc:picChg>
      </pc:sldChg>
      <pc:sldChg chg="delSp modTransition modAnim modNotesTx">
        <pc:chgData name="Feaviour,LP,Leigh,QME R" userId="1b6b45eb-58f1-4cd3-887a-3fd29b4c7039" providerId="ADAL" clId="{EFFAFE04-30F3-4873-B161-32FB08D24943}" dt="2023-07-10T13:30:27.568" v="26" actId="6549"/>
        <pc:sldMkLst>
          <pc:docMk/>
          <pc:sldMk cId="2288633590" sldId="280"/>
        </pc:sldMkLst>
        <pc:picChg chg="del">
          <ac:chgData name="Feaviour,LP,Leigh,QME R" userId="1b6b45eb-58f1-4cd3-887a-3fd29b4c7039" providerId="ADAL" clId="{EFFAFE04-30F3-4873-B161-32FB08D24943}" dt="2023-07-10T13:28:39.742" v="5"/>
          <ac:picMkLst>
            <pc:docMk/>
            <pc:sldMk cId="2288633590" sldId="280"/>
            <ac:picMk id="8" creationId="{4C51C35E-51F6-06D0-1C68-03D3166DBA24}"/>
          </ac:picMkLst>
        </pc:picChg>
      </pc:sldChg>
    </pc:docChg>
  </pc:docChgLst>
  <pc:docChgLst>
    <pc:chgData name="Panagiotis Koilakos" userId="473f3a13-281e-451c-ac23-90c326f21d14" providerId="ADAL" clId="{170F1C33-CE83-456C-864C-886636F40E87}"/>
    <pc:docChg chg="modSld">
      <pc:chgData name="Panagiotis Koilakos" userId="473f3a13-281e-451c-ac23-90c326f21d14" providerId="ADAL" clId="{170F1C33-CE83-456C-864C-886636F40E87}" dt="2023-07-22T13:06:10.746" v="20"/>
      <pc:docMkLst>
        <pc:docMk/>
      </pc:docMkLst>
      <pc:sldChg chg="modNotesTx">
        <pc:chgData name="Panagiotis Koilakos" userId="473f3a13-281e-451c-ac23-90c326f21d14" providerId="ADAL" clId="{170F1C33-CE83-456C-864C-886636F40E87}" dt="2023-07-22T13:03:00.974" v="0"/>
        <pc:sldMkLst>
          <pc:docMk/>
          <pc:sldMk cId="0" sldId="256"/>
        </pc:sldMkLst>
      </pc:sldChg>
      <pc:sldChg chg="modNotesTx">
        <pc:chgData name="Panagiotis Koilakos" userId="473f3a13-281e-451c-ac23-90c326f21d14" providerId="ADAL" clId="{170F1C33-CE83-456C-864C-886636F40E87}" dt="2023-07-22T13:03:09.669" v="1"/>
        <pc:sldMkLst>
          <pc:docMk/>
          <pc:sldMk cId="0" sldId="257"/>
        </pc:sldMkLst>
      </pc:sldChg>
      <pc:sldChg chg="modNotesTx">
        <pc:chgData name="Panagiotis Koilakos" userId="473f3a13-281e-451c-ac23-90c326f21d14" providerId="ADAL" clId="{170F1C33-CE83-456C-864C-886636F40E87}" dt="2023-07-22T13:03:19.261" v="2"/>
        <pc:sldMkLst>
          <pc:docMk/>
          <pc:sldMk cId="0" sldId="258"/>
        </pc:sldMkLst>
      </pc:sldChg>
      <pc:sldChg chg="modNotesTx">
        <pc:chgData name="Panagiotis Koilakos" userId="473f3a13-281e-451c-ac23-90c326f21d14" providerId="ADAL" clId="{170F1C33-CE83-456C-864C-886636F40E87}" dt="2023-07-22T13:03:26.338" v="3"/>
        <pc:sldMkLst>
          <pc:docMk/>
          <pc:sldMk cId="0" sldId="259"/>
        </pc:sldMkLst>
      </pc:sldChg>
      <pc:sldChg chg="modNotesTx">
        <pc:chgData name="Panagiotis Koilakos" userId="473f3a13-281e-451c-ac23-90c326f21d14" providerId="ADAL" clId="{170F1C33-CE83-456C-864C-886636F40E87}" dt="2023-07-22T13:03:42.746" v="4"/>
        <pc:sldMkLst>
          <pc:docMk/>
          <pc:sldMk cId="0" sldId="260"/>
        </pc:sldMkLst>
      </pc:sldChg>
      <pc:sldChg chg="modNotesTx">
        <pc:chgData name="Panagiotis Koilakos" userId="473f3a13-281e-451c-ac23-90c326f21d14" providerId="ADAL" clId="{170F1C33-CE83-456C-864C-886636F40E87}" dt="2023-07-22T13:03:52.690" v="5"/>
        <pc:sldMkLst>
          <pc:docMk/>
          <pc:sldMk cId="0" sldId="261"/>
        </pc:sldMkLst>
      </pc:sldChg>
      <pc:sldChg chg="modNotesTx">
        <pc:chgData name="Panagiotis Koilakos" userId="473f3a13-281e-451c-ac23-90c326f21d14" providerId="ADAL" clId="{170F1C33-CE83-456C-864C-886636F40E87}" dt="2023-07-22T13:03:59.917" v="6"/>
        <pc:sldMkLst>
          <pc:docMk/>
          <pc:sldMk cId="0" sldId="262"/>
        </pc:sldMkLst>
      </pc:sldChg>
      <pc:sldChg chg="modNotesTx">
        <pc:chgData name="Panagiotis Koilakos" userId="473f3a13-281e-451c-ac23-90c326f21d14" providerId="ADAL" clId="{170F1C33-CE83-456C-864C-886636F40E87}" dt="2023-07-22T13:04:08.500" v="7"/>
        <pc:sldMkLst>
          <pc:docMk/>
          <pc:sldMk cId="0" sldId="263"/>
        </pc:sldMkLst>
      </pc:sldChg>
      <pc:sldChg chg="modNotesTx">
        <pc:chgData name="Panagiotis Koilakos" userId="473f3a13-281e-451c-ac23-90c326f21d14" providerId="ADAL" clId="{170F1C33-CE83-456C-864C-886636F40E87}" dt="2023-07-22T13:04:16.774" v="8"/>
        <pc:sldMkLst>
          <pc:docMk/>
          <pc:sldMk cId="0" sldId="264"/>
        </pc:sldMkLst>
      </pc:sldChg>
      <pc:sldChg chg="modNotesTx">
        <pc:chgData name="Panagiotis Koilakos" userId="473f3a13-281e-451c-ac23-90c326f21d14" providerId="ADAL" clId="{170F1C33-CE83-456C-864C-886636F40E87}" dt="2023-07-22T13:04:23.723" v="9"/>
        <pc:sldMkLst>
          <pc:docMk/>
          <pc:sldMk cId="0" sldId="265"/>
        </pc:sldMkLst>
      </pc:sldChg>
      <pc:sldChg chg="modNotesTx">
        <pc:chgData name="Panagiotis Koilakos" userId="473f3a13-281e-451c-ac23-90c326f21d14" providerId="ADAL" clId="{170F1C33-CE83-456C-864C-886636F40E87}" dt="2023-07-22T13:04:33.765" v="10"/>
        <pc:sldMkLst>
          <pc:docMk/>
          <pc:sldMk cId="0" sldId="266"/>
        </pc:sldMkLst>
      </pc:sldChg>
      <pc:sldChg chg="modNotesTx">
        <pc:chgData name="Panagiotis Koilakos" userId="473f3a13-281e-451c-ac23-90c326f21d14" providerId="ADAL" clId="{170F1C33-CE83-456C-864C-886636F40E87}" dt="2023-07-22T13:04:42.530" v="11"/>
        <pc:sldMkLst>
          <pc:docMk/>
          <pc:sldMk cId="0" sldId="267"/>
        </pc:sldMkLst>
      </pc:sldChg>
      <pc:sldChg chg="modNotesTx">
        <pc:chgData name="Panagiotis Koilakos" userId="473f3a13-281e-451c-ac23-90c326f21d14" providerId="ADAL" clId="{170F1C33-CE83-456C-864C-886636F40E87}" dt="2023-07-22T13:04:56.465" v="12"/>
        <pc:sldMkLst>
          <pc:docMk/>
          <pc:sldMk cId="0" sldId="268"/>
        </pc:sldMkLst>
      </pc:sldChg>
      <pc:sldChg chg="modNotesTx">
        <pc:chgData name="Panagiotis Koilakos" userId="473f3a13-281e-451c-ac23-90c326f21d14" providerId="ADAL" clId="{170F1C33-CE83-456C-864C-886636F40E87}" dt="2023-07-22T13:05:14.332" v="13"/>
        <pc:sldMkLst>
          <pc:docMk/>
          <pc:sldMk cId="0" sldId="269"/>
        </pc:sldMkLst>
      </pc:sldChg>
      <pc:sldChg chg="modNotesTx">
        <pc:chgData name="Panagiotis Koilakos" userId="473f3a13-281e-451c-ac23-90c326f21d14" providerId="ADAL" clId="{170F1C33-CE83-456C-864C-886636F40E87}" dt="2023-07-22T13:05:22.862" v="14"/>
        <pc:sldMkLst>
          <pc:docMk/>
          <pc:sldMk cId="0" sldId="270"/>
        </pc:sldMkLst>
      </pc:sldChg>
      <pc:sldChg chg="modNotesTx">
        <pc:chgData name="Panagiotis Koilakos" userId="473f3a13-281e-451c-ac23-90c326f21d14" providerId="ADAL" clId="{170F1C33-CE83-456C-864C-886636F40E87}" dt="2023-07-22T13:05:29.803" v="15"/>
        <pc:sldMkLst>
          <pc:docMk/>
          <pc:sldMk cId="0" sldId="271"/>
        </pc:sldMkLst>
      </pc:sldChg>
      <pc:sldChg chg="modNotesTx">
        <pc:chgData name="Panagiotis Koilakos" userId="473f3a13-281e-451c-ac23-90c326f21d14" providerId="ADAL" clId="{170F1C33-CE83-456C-864C-886636F40E87}" dt="2023-07-22T13:05:36.470" v="16"/>
        <pc:sldMkLst>
          <pc:docMk/>
          <pc:sldMk cId="0" sldId="272"/>
        </pc:sldMkLst>
      </pc:sldChg>
      <pc:sldChg chg="modNotesTx">
        <pc:chgData name="Panagiotis Koilakos" userId="473f3a13-281e-451c-ac23-90c326f21d14" providerId="ADAL" clId="{170F1C33-CE83-456C-864C-886636F40E87}" dt="2023-07-22T13:05:56.600" v="18"/>
        <pc:sldMkLst>
          <pc:docMk/>
          <pc:sldMk cId="0" sldId="273"/>
        </pc:sldMkLst>
      </pc:sldChg>
      <pc:sldChg chg="modNotesTx">
        <pc:chgData name="Panagiotis Koilakos" userId="473f3a13-281e-451c-ac23-90c326f21d14" providerId="ADAL" clId="{170F1C33-CE83-456C-864C-886636F40E87}" dt="2023-07-22T13:05:45.371" v="17"/>
        <pc:sldMkLst>
          <pc:docMk/>
          <pc:sldMk cId="1932036905" sldId="277"/>
        </pc:sldMkLst>
      </pc:sldChg>
      <pc:sldChg chg="modNotesTx">
        <pc:chgData name="Panagiotis Koilakos" userId="473f3a13-281e-451c-ac23-90c326f21d14" providerId="ADAL" clId="{170F1C33-CE83-456C-864C-886636F40E87}" dt="2023-07-22T13:06:04.363" v="19"/>
        <pc:sldMkLst>
          <pc:docMk/>
          <pc:sldMk cId="3772521877" sldId="279"/>
        </pc:sldMkLst>
      </pc:sldChg>
      <pc:sldChg chg="modNotesTx">
        <pc:chgData name="Panagiotis Koilakos" userId="473f3a13-281e-451c-ac23-90c326f21d14" providerId="ADAL" clId="{170F1C33-CE83-456C-864C-886636F40E87}" dt="2023-07-22T13:06:10.746" v="20"/>
        <pc:sldMkLst>
          <pc:docMk/>
          <pc:sldMk cId="2288633590" sldId="280"/>
        </pc:sldMkLst>
      </pc:sldChg>
    </pc:docChg>
  </pc:docChgLst>
  <pc:docChgLst>
    <pc:chgData name="Feaviour,LP,Leigh,QME R" userId="1b6b45eb-58f1-4cd3-887a-3fd29b4c7039" providerId="ADAL" clId="{D1245F89-BB58-4BF6-A59C-DA70BD99BE81}"/>
    <pc:docChg chg="undo redo custSel addSld delSld modSld">
      <pc:chgData name="Feaviour,LP,Leigh,QME R" userId="1b6b45eb-58f1-4cd3-887a-3fd29b4c7039" providerId="ADAL" clId="{D1245F89-BB58-4BF6-A59C-DA70BD99BE81}" dt="2023-07-10T11:43:19.760" v="1719" actId="20577"/>
      <pc:docMkLst>
        <pc:docMk/>
      </pc:docMkLst>
      <pc:sldChg chg="addSp delSp modSp mod modTransition modAnim modNotesTx">
        <pc:chgData name="Feaviour,LP,Leigh,QME R" userId="1b6b45eb-58f1-4cd3-887a-3fd29b4c7039" providerId="ADAL" clId="{D1245F89-BB58-4BF6-A59C-DA70BD99BE81}" dt="2023-07-10T11:43:19.760" v="1719" actId="20577"/>
        <pc:sldMkLst>
          <pc:docMk/>
          <pc:sldMk cId="0" sldId="267"/>
        </pc:sldMkLst>
        <pc:picChg chg="add del mod ord">
          <ac:chgData name="Feaviour,LP,Leigh,QME R" userId="1b6b45eb-58f1-4cd3-887a-3fd29b4c7039" providerId="ADAL" clId="{D1245F89-BB58-4BF6-A59C-DA70BD99BE81}" dt="2023-07-10T11:04:35.774" v="1684"/>
          <ac:picMkLst>
            <pc:docMk/>
            <pc:sldMk cId="0" sldId="267"/>
            <ac:picMk id="3" creationId="{2BBC950E-987A-D7F5-87F0-68EE33F6C8FE}"/>
          </ac:picMkLst>
        </pc:picChg>
        <pc:picChg chg="add del mod">
          <ac:chgData name="Feaviour,LP,Leigh,QME R" userId="1b6b45eb-58f1-4cd3-887a-3fd29b4c7039" providerId="ADAL" clId="{D1245F89-BB58-4BF6-A59C-DA70BD99BE81}" dt="2023-07-10T11:04:42.047" v="1686"/>
          <ac:picMkLst>
            <pc:docMk/>
            <pc:sldMk cId="0" sldId="267"/>
            <ac:picMk id="4" creationId="{DAFD2B40-98EF-FC9D-AD14-1B0443E44A40}"/>
          </ac:picMkLst>
        </pc:picChg>
        <pc:picChg chg="add del mod">
          <ac:chgData name="Feaviour,LP,Leigh,QME R" userId="1b6b45eb-58f1-4cd3-887a-3fd29b4c7039" providerId="ADAL" clId="{D1245F89-BB58-4BF6-A59C-DA70BD99BE81}" dt="2023-07-10T11:04:22.457" v="1683"/>
          <ac:picMkLst>
            <pc:docMk/>
            <pc:sldMk cId="0" sldId="267"/>
            <ac:picMk id="6" creationId="{DA5D2824-4F37-ED07-77F6-A7191A1B2243}"/>
          </ac:picMkLst>
        </pc:picChg>
        <pc:picChg chg="add del mod ord">
          <ac:chgData name="Feaviour,LP,Leigh,QME R" userId="1b6b45eb-58f1-4cd3-887a-3fd29b4c7039" providerId="ADAL" clId="{D1245F89-BB58-4BF6-A59C-DA70BD99BE81}" dt="2023-07-10T11:04:48.016" v="1687"/>
          <ac:picMkLst>
            <pc:docMk/>
            <pc:sldMk cId="0" sldId="267"/>
            <ac:picMk id="8" creationId="{014FE3CA-6540-3C8E-EA30-58C8C5DD071C}"/>
          </ac:picMkLst>
        </pc:picChg>
        <pc:picChg chg="add del mod">
          <ac:chgData name="Feaviour,LP,Leigh,QME R" userId="1b6b45eb-58f1-4cd3-887a-3fd29b4c7039" providerId="ADAL" clId="{D1245F89-BB58-4BF6-A59C-DA70BD99BE81}" dt="2023-07-10T11:05:08.554" v="1689"/>
          <ac:picMkLst>
            <pc:docMk/>
            <pc:sldMk cId="0" sldId="267"/>
            <ac:picMk id="9" creationId="{4F2F0A59-A3C0-ACF7-AE54-719F801285C0}"/>
          </ac:picMkLst>
        </pc:picChg>
        <pc:picChg chg="add del mod ord">
          <ac:chgData name="Feaviour,LP,Leigh,QME R" userId="1b6b45eb-58f1-4cd3-887a-3fd29b4c7039" providerId="ADAL" clId="{D1245F89-BB58-4BF6-A59C-DA70BD99BE81}" dt="2023-07-10T11:05:53.557" v="1690"/>
          <ac:picMkLst>
            <pc:docMk/>
            <pc:sldMk cId="0" sldId="267"/>
            <ac:picMk id="12" creationId="{33CACE82-4BF0-B05C-DE33-5A31B02F3C68}"/>
          </ac:picMkLst>
        </pc:picChg>
        <pc:picChg chg="add del mod">
          <ac:chgData name="Feaviour,LP,Leigh,QME R" userId="1b6b45eb-58f1-4cd3-887a-3fd29b4c7039" providerId="ADAL" clId="{D1245F89-BB58-4BF6-A59C-DA70BD99BE81}" dt="2023-07-10T11:06:05.678" v="1692"/>
          <ac:picMkLst>
            <pc:docMk/>
            <pc:sldMk cId="0" sldId="267"/>
            <ac:picMk id="13" creationId="{2AD1FD3D-67C0-7689-0E20-020911E10071}"/>
          </ac:picMkLst>
        </pc:picChg>
        <pc:picChg chg="add del mod ord">
          <ac:chgData name="Feaviour,LP,Leigh,QME R" userId="1b6b45eb-58f1-4cd3-887a-3fd29b4c7039" providerId="ADAL" clId="{D1245F89-BB58-4BF6-A59C-DA70BD99BE81}" dt="2023-07-10T11:06:51.799" v="1693"/>
          <ac:picMkLst>
            <pc:docMk/>
            <pc:sldMk cId="0" sldId="267"/>
            <ac:picMk id="16" creationId="{53820C3D-EB27-7284-0058-E3E55BB6C0C7}"/>
          </ac:picMkLst>
        </pc:picChg>
        <pc:picChg chg="add mod">
          <ac:chgData name="Feaviour,LP,Leigh,QME R" userId="1b6b45eb-58f1-4cd3-887a-3fd29b4c7039" providerId="ADAL" clId="{D1245F89-BB58-4BF6-A59C-DA70BD99BE81}" dt="2023-07-10T11:06:51.799" v="1693"/>
          <ac:picMkLst>
            <pc:docMk/>
            <pc:sldMk cId="0" sldId="267"/>
            <ac:picMk id="17" creationId="{A776B4EC-C29C-2192-9CB2-55F0B9F832C3}"/>
          </ac:picMkLst>
        </pc:picChg>
      </pc:sldChg>
      <pc:sldChg chg="addSp delSp modSp mod modTransition modAnim modNotesTx">
        <pc:chgData name="Feaviour,LP,Leigh,QME R" userId="1b6b45eb-58f1-4cd3-887a-3fd29b4c7039" providerId="ADAL" clId="{D1245F89-BB58-4BF6-A59C-DA70BD99BE81}" dt="2023-07-10T11:08:49.184" v="1696"/>
        <pc:sldMkLst>
          <pc:docMk/>
          <pc:sldMk cId="0" sldId="268"/>
        </pc:sldMkLst>
        <pc:picChg chg="add del mod ord">
          <ac:chgData name="Feaviour,LP,Leigh,QME R" userId="1b6b45eb-58f1-4cd3-887a-3fd29b4c7039" providerId="ADAL" clId="{D1245F89-BB58-4BF6-A59C-DA70BD99BE81}" dt="2023-07-10T11:08:49.184" v="1696"/>
          <ac:picMkLst>
            <pc:docMk/>
            <pc:sldMk cId="0" sldId="268"/>
            <ac:picMk id="3" creationId="{D0A52663-97F4-A326-3CC0-CE5634799E4A}"/>
          </ac:picMkLst>
        </pc:picChg>
        <pc:picChg chg="add mod">
          <ac:chgData name="Feaviour,LP,Leigh,QME R" userId="1b6b45eb-58f1-4cd3-887a-3fd29b4c7039" providerId="ADAL" clId="{D1245F89-BB58-4BF6-A59C-DA70BD99BE81}" dt="2023-07-10T11:08:49.184" v="1696"/>
          <ac:picMkLst>
            <pc:docMk/>
            <pc:sldMk cId="0" sldId="268"/>
            <ac:picMk id="4" creationId="{6402AE91-8D4C-04E1-2ABE-BBAF16CE895A}"/>
          </ac:picMkLst>
        </pc:picChg>
        <pc:picChg chg="add del mod">
          <ac:chgData name="Feaviour,LP,Leigh,QME R" userId="1b6b45eb-58f1-4cd3-887a-3fd29b4c7039" providerId="ADAL" clId="{D1245F89-BB58-4BF6-A59C-DA70BD99BE81}" dt="2023-07-10T11:07:11.015" v="1695"/>
          <ac:picMkLst>
            <pc:docMk/>
            <pc:sldMk cId="0" sldId="268"/>
            <ac:picMk id="6" creationId="{9FB4D643-DB28-59A6-C967-9FC24E2B49E3}"/>
          </ac:picMkLst>
        </pc:picChg>
      </pc:sldChg>
      <pc:sldChg chg="addSp delSp modSp mod modTransition modAnim modNotesTx">
        <pc:chgData name="Feaviour,LP,Leigh,QME R" userId="1b6b45eb-58f1-4cd3-887a-3fd29b4c7039" providerId="ADAL" clId="{D1245F89-BB58-4BF6-A59C-DA70BD99BE81}" dt="2023-07-10T11:13:39.638" v="1703" actId="20577"/>
        <pc:sldMkLst>
          <pc:docMk/>
          <pc:sldMk cId="0" sldId="269"/>
        </pc:sldMkLst>
        <pc:picChg chg="add del mod">
          <ac:chgData name="Feaviour,LP,Leigh,QME R" userId="1b6b45eb-58f1-4cd3-887a-3fd29b4c7039" providerId="ADAL" clId="{D1245F89-BB58-4BF6-A59C-DA70BD99BE81}" dt="2023-07-10T10:40:40.703" v="1518"/>
          <ac:picMkLst>
            <pc:docMk/>
            <pc:sldMk cId="0" sldId="269"/>
            <ac:picMk id="6" creationId="{55DC8D5A-0E56-9D0E-3BC6-651735A5D97C}"/>
          </ac:picMkLst>
        </pc:picChg>
        <pc:picChg chg="add del mod ord">
          <ac:chgData name="Feaviour,LP,Leigh,QME R" userId="1b6b45eb-58f1-4cd3-887a-3fd29b4c7039" providerId="ADAL" clId="{D1245F89-BB58-4BF6-A59C-DA70BD99BE81}" dt="2023-07-10T10:42:34.990" v="1519"/>
          <ac:picMkLst>
            <pc:docMk/>
            <pc:sldMk cId="0" sldId="269"/>
            <ac:picMk id="9" creationId="{ED4431C3-5F62-551C-FD8D-B126676A114A}"/>
          </ac:picMkLst>
        </pc:picChg>
        <pc:picChg chg="add mod">
          <ac:chgData name="Feaviour,LP,Leigh,QME R" userId="1b6b45eb-58f1-4cd3-887a-3fd29b4c7039" providerId="ADAL" clId="{D1245F89-BB58-4BF6-A59C-DA70BD99BE81}" dt="2023-07-10T10:42:34.990" v="1519"/>
          <ac:picMkLst>
            <pc:docMk/>
            <pc:sldMk cId="0" sldId="269"/>
            <ac:picMk id="10" creationId="{0D63E28F-E48E-1510-BCCA-ED08219A9043}"/>
          </ac:picMkLst>
        </pc:picChg>
      </pc:sldChg>
      <pc:sldChg chg="addSp delSp modSp mod modTransition modAnim">
        <pc:chgData name="Feaviour,LP,Leigh,QME R" userId="1b6b45eb-58f1-4cd3-887a-3fd29b4c7039" providerId="ADAL" clId="{D1245F89-BB58-4BF6-A59C-DA70BD99BE81}" dt="2023-07-10T10:44:21.657" v="1526"/>
        <pc:sldMkLst>
          <pc:docMk/>
          <pc:sldMk cId="0" sldId="270"/>
        </pc:sldMkLst>
        <pc:picChg chg="add del mod">
          <ac:chgData name="Feaviour,LP,Leigh,QME R" userId="1b6b45eb-58f1-4cd3-887a-3fd29b4c7039" providerId="ADAL" clId="{D1245F89-BB58-4BF6-A59C-DA70BD99BE81}" dt="2023-07-10T10:43:13.070" v="1522"/>
          <ac:picMkLst>
            <pc:docMk/>
            <pc:sldMk cId="0" sldId="270"/>
            <ac:picMk id="6" creationId="{5B930B2B-6F90-7A25-9438-F44A783449E0}"/>
          </ac:picMkLst>
        </pc:picChg>
        <pc:picChg chg="add del mod ord">
          <ac:chgData name="Feaviour,LP,Leigh,QME R" userId="1b6b45eb-58f1-4cd3-887a-3fd29b4c7039" providerId="ADAL" clId="{D1245F89-BB58-4BF6-A59C-DA70BD99BE81}" dt="2023-07-10T10:43:18.326" v="1523"/>
          <ac:picMkLst>
            <pc:docMk/>
            <pc:sldMk cId="0" sldId="270"/>
            <ac:picMk id="9" creationId="{F39F8DC6-4B18-F9C4-B288-8507DEB65CB6}"/>
          </ac:picMkLst>
        </pc:picChg>
        <pc:picChg chg="add del mod">
          <ac:chgData name="Feaviour,LP,Leigh,QME R" userId="1b6b45eb-58f1-4cd3-887a-3fd29b4c7039" providerId="ADAL" clId="{D1245F89-BB58-4BF6-A59C-DA70BD99BE81}" dt="2023-07-10T10:43:23.330" v="1525"/>
          <ac:picMkLst>
            <pc:docMk/>
            <pc:sldMk cId="0" sldId="270"/>
            <ac:picMk id="10" creationId="{49BFD441-E7B2-2751-F52F-1553C47807EB}"/>
          </ac:picMkLst>
        </pc:picChg>
        <pc:picChg chg="add del mod ord">
          <ac:chgData name="Feaviour,LP,Leigh,QME R" userId="1b6b45eb-58f1-4cd3-887a-3fd29b4c7039" providerId="ADAL" clId="{D1245F89-BB58-4BF6-A59C-DA70BD99BE81}" dt="2023-07-10T10:44:21.657" v="1526"/>
          <ac:picMkLst>
            <pc:docMk/>
            <pc:sldMk cId="0" sldId="270"/>
            <ac:picMk id="13" creationId="{16E849CA-463D-A3FE-F551-9CA1F5A945DA}"/>
          </ac:picMkLst>
        </pc:picChg>
        <pc:picChg chg="add mod">
          <ac:chgData name="Feaviour,LP,Leigh,QME R" userId="1b6b45eb-58f1-4cd3-887a-3fd29b4c7039" providerId="ADAL" clId="{D1245F89-BB58-4BF6-A59C-DA70BD99BE81}" dt="2023-07-10T10:44:21.657" v="1526"/>
          <ac:picMkLst>
            <pc:docMk/>
            <pc:sldMk cId="0" sldId="270"/>
            <ac:picMk id="14" creationId="{E17BCE79-E171-2934-E0C6-F3B5156C75EE}"/>
          </ac:picMkLst>
        </pc:picChg>
      </pc:sldChg>
      <pc:sldChg chg="addSp modSp">
        <pc:chgData name="Feaviour,LP,Leigh,QME R" userId="1b6b45eb-58f1-4cd3-887a-3fd29b4c7039" providerId="ADAL" clId="{D1245F89-BB58-4BF6-A59C-DA70BD99BE81}" dt="2023-07-10T10:45:08.982" v="1527"/>
        <pc:sldMkLst>
          <pc:docMk/>
          <pc:sldMk cId="0" sldId="271"/>
        </pc:sldMkLst>
        <pc:picChg chg="add mod">
          <ac:chgData name="Feaviour,LP,Leigh,QME R" userId="1b6b45eb-58f1-4cd3-887a-3fd29b4c7039" providerId="ADAL" clId="{D1245F89-BB58-4BF6-A59C-DA70BD99BE81}" dt="2023-07-10T10:45:08.982" v="1527"/>
          <ac:picMkLst>
            <pc:docMk/>
            <pc:sldMk cId="0" sldId="271"/>
            <ac:picMk id="6" creationId="{A68FF62D-A264-56B4-5631-BD76C18C83C3}"/>
          </ac:picMkLst>
        </pc:picChg>
      </pc:sldChg>
      <pc:sldChg chg="addSp delSp modSp mod modTransition modAnim modNotesTx">
        <pc:chgData name="Feaviour,LP,Leigh,QME R" userId="1b6b45eb-58f1-4cd3-887a-3fd29b4c7039" providerId="ADAL" clId="{D1245F89-BB58-4BF6-A59C-DA70BD99BE81}" dt="2023-07-10T11:16:31.553" v="1705" actId="20577"/>
        <pc:sldMkLst>
          <pc:docMk/>
          <pc:sldMk cId="0" sldId="272"/>
        </pc:sldMkLst>
        <pc:spChg chg="mod">
          <ac:chgData name="Feaviour,LP,Leigh,QME R" userId="1b6b45eb-58f1-4cd3-887a-3fd29b4c7039" providerId="ADAL" clId="{D1245F89-BB58-4BF6-A59C-DA70BD99BE81}" dt="2023-07-10T10:09:34.573" v="819" actId="20577"/>
          <ac:spMkLst>
            <pc:docMk/>
            <pc:sldMk cId="0" sldId="272"/>
            <ac:spMk id="514" creationId="{00000000-0000-0000-0000-000000000000}"/>
          </ac:spMkLst>
        </pc:spChg>
        <pc:spChg chg="mod">
          <ac:chgData name="Feaviour,LP,Leigh,QME R" userId="1b6b45eb-58f1-4cd3-887a-3fd29b4c7039" providerId="ADAL" clId="{D1245F89-BB58-4BF6-A59C-DA70BD99BE81}" dt="2023-07-10T10:09:46.998" v="831" actId="1036"/>
          <ac:spMkLst>
            <pc:docMk/>
            <pc:sldMk cId="0" sldId="272"/>
            <ac:spMk id="515" creationId="{00000000-0000-0000-0000-000000000000}"/>
          </ac:spMkLst>
        </pc:spChg>
        <pc:picChg chg="add del mod">
          <ac:chgData name="Feaviour,LP,Leigh,QME R" userId="1b6b45eb-58f1-4cd3-887a-3fd29b4c7039" providerId="ADAL" clId="{D1245F89-BB58-4BF6-A59C-DA70BD99BE81}" dt="2023-07-10T10:45:14.510" v="1529"/>
          <ac:picMkLst>
            <pc:docMk/>
            <pc:sldMk cId="0" sldId="272"/>
            <ac:picMk id="5" creationId="{7A259768-477A-8FAB-6CCF-1A6F93D96A44}"/>
          </ac:picMkLst>
        </pc:picChg>
        <pc:picChg chg="add del mod ord">
          <ac:chgData name="Feaviour,LP,Leigh,QME R" userId="1b6b45eb-58f1-4cd3-887a-3fd29b4c7039" providerId="ADAL" clId="{D1245F89-BB58-4BF6-A59C-DA70BD99BE81}" dt="2023-07-10T10:46:06.790" v="1530"/>
          <ac:picMkLst>
            <pc:docMk/>
            <pc:sldMk cId="0" sldId="272"/>
            <ac:picMk id="8" creationId="{0AB65FB5-1EB8-5764-6FBA-B43455F5149B}"/>
          </ac:picMkLst>
        </pc:picChg>
        <pc:picChg chg="add mod">
          <ac:chgData name="Feaviour,LP,Leigh,QME R" userId="1b6b45eb-58f1-4cd3-887a-3fd29b4c7039" providerId="ADAL" clId="{D1245F89-BB58-4BF6-A59C-DA70BD99BE81}" dt="2023-07-10T10:46:06.790" v="1530"/>
          <ac:picMkLst>
            <pc:docMk/>
            <pc:sldMk cId="0" sldId="272"/>
            <ac:picMk id="9" creationId="{FA07208A-1A97-AF5B-8555-6C97164B4E5C}"/>
          </ac:picMkLst>
        </pc:picChg>
      </pc:sldChg>
      <pc:sldChg chg="addSp modSp modNotesTx">
        <pc:chgData name="Feaviour,LP,Leigh,QME R" userId="1b6b45eb-58f1-4cd3-887a-3fd29b4c7039" providerId="ADAL" clId="{D1245F89-BB58-4BF6-A59C-DA70BD99BE81}" dt="2023-07-10T11:20:10.607" v="1714" actId="20577"/>
        <pc:sldMkLst>
          <pc:docMk/>
          <pc:sldMk cId="0" sldId="273"/>
        </pc:sldMkLst>
        <pc:picChg chg="add mod">
          <ac:chgData name="Feaviour,LP,Leigh,QME R" userId="1b6b45eb-58f1-4cd3-887a-3fd29b4c7039" providerId="ADAL" clId="{D1245F89-BB58-4BF6-A59C-DA70BD99BE81}" dt="2023-07-10T10:48:39.766" v="1531"/>
          <ac:picMkLst>
            <pc:docMk/>
            <pc:sldMk cId="0" sldId="273"/>
            <ac:picMk id="5" creationId="{1B653AB9-A40C-D4BB-62CE-B70EFCB85A44}"/>
          </ac:picMkLst>
        </pc:picChg>
      </pc:sldChg>
      <pc:sldChg chg="del modNotesTx">
        <pc:chgData name="Feaviour,LP,Leigh,QME R" userId="1b6b45eb-58f1-4cd3-887a-3fd29b4c7039" providerId="ADAL" clId="{D1245F89-BB58-4BF6-A59C-DA70BD99BE81}" dt="2023-07-10T10:31:27.878" v="1412" actId="47"/>
        <pc:sldMkLst>
          <pc:docMk/>
          <pc:sldMk cId="0" sldId="274"/>
        </pc:sldMkLst>
      </pc:sldChg>
      <pc:sldChg chg="modSp del mod modNotesTx">
        <pc:chgData name="Feaviour,LP,Leigh,QME R" userId="1b6b45eb-58f1-4cd3-887a-3fd29b4c7039" providerId="ADAL" clId="{D1245F89-BB58-4BF6-A59C-DA70BD99BE81}" dt="2023-07-10T10:31:30.949" v="1413" actId="47"/>
        <pc:sldMkLst>
          <pc:docMk/>
          <pc:sldMk cId="0" sldId="275"/>
        </pc:sldMkLst>
        <pc:spChg chg="mod">
          <ac:chgData name="Feaviour,LP,Leigh,QME R" userId="1b6b45eb-58f1-4cd3-887a-3fd29b4c7039" providerId="ADAL" clId="{D1245F89-BB58-4BF6-A59C-DA70BD99BE81}" dt="2023-07-10T10:23:55.134" v="1280" actId="21"/>
          <ac:spMkLst>
            <pc:docMk/>
            <pc:sldMk cId="0" sldId="275"/>
            <ac:spMk id="534" creationId="{00000000-0000-0000-0000-000000000000}"/>
          </ac:spMkLst>
        </pc:spChg>
      </pc:sldChg>
      <pc:sldChg chg="del">
        <pc:chgData name="Feaviour,LP,Leigh,QME R" userId="1b6b45eb-58f1-4cd3-887a-3fd29b4c7039" providerId="ADAL" clId="{D1245F89-BB58-4BF6-A59C-DA70BD99BE81}" dt="2023-07-10T10:18:51.554" v="1276" actId="47"/>
        <pc:sldMkLst>
          <pc:docMk/>
          <pc:sldMk cId="0" sldId="276"/>
        </pc:sldMkLst>
      </pc:sldChg>
      <pc:sldChg chg="addSp delSp modSp add mod modNotesTx">
        <pc:chgData name="Feaviour,LP,Leigh,QME R" userId="1b6b45eb-58f1-4cd3-887a-3fd29b4c7039" providerId="ADAL" clId="{D1245F89-BB58-4BF6-A59C-DA70BD99BE81}" dt="2023-07-10T10:48:39.766" v="1531"/>
        <pc:sldMkLst>
          <pc:docMk/>
          <pc:sldMk cId="1932036905" sldId="277"/>
        </pc:sldMkLst>
        <pc:spChg chg="add del mod">
          <ac:chgData name="Feaviour,LP,Leigh,QME R" userId="1b6b45eb-58f1-4cd3-887a-3fd29b4c7039" providerId="ADAL" clId="{D1245F89-BB58-4BF6-A59C-DA70BD99BE81}" dt="2023-07-10T09:30:51.367" v="28" actId="478"/>
          <ac:spMkLst>
            <pc:docMk/>
            <pc:sldMk cId="1932036905" sldId="277"/>
            <ac:spMk id="2" creationId="{3A91D0B8-34E9-7972-5731-BE1E7B52B89E}"/>
          </ac:spMkLst>
        </pc:spChg>
        <pc:spChg chg="add del mod">
          <ac:chgData name="Feaviour,LP,Leigh,QME R" userId="1b6b45eb-58f1-4cd3-887a-3fd29b4c7039" providerId="ADAL" clId="{D1245F89-BB58-4BF6-A59C-DA70BD99BE81}" dt="2023-07-10T09:30:54.711" v="29" actId="478"/>
          <ac:spMkLst>
            <pc:docMk/>
            <pc:sldMk cId="1932036905" sldId="277"/>
            <ac:spMk id="5" creationId="{E6B31FC4-ADBE-B213-00FB-C35D2592BEA5}"/>
          </ac:spMkLst>
        </pc:spChg>
        <pc:spChg chg="add mod">
          <ac:chgData name="Feaviour,LP,Leigh,QME R" userId="1b6b45eb-58f1-4cd3-887a-3fd29b4c7039" providerId="ADAL" clId="{D1245F89-BB58-4BF6-A59C-DA70BD99BE81}" dt="2023-07-10T10:14:39.188" v="918" actId="1035"/>
          <ac:spMkLst>
            <pc:docMk/>
            <pc:sldMk cId="1932036905" sldId="277"/>
            <ac:spMk id="8" creationId="{85BF0B0E-2780-DE8E-04A7-1CBE7AF20247}"/>
          </ac:spMkLst>
        </pc:spChg>
        <pc:spChg chg="add mod">
          <ac:chgData name="Feaviour,LP,Leigh,QME R" userId="1b6b45eb-58f1-4cd3-887a-3fd29b4c7039" providerId="ADAL" clId="{D1245F89-BB58-4BF6-A59C-DA70BD99BE81}" dt="2023-07-10T10:14:53.537" v="925" actId="1037"/>
          <ac:spMkLst>
            <pc:docMk/>
            <pc:sldMk cId="1932036905" sldId="277"/>
            <ac:spMk id="9" creationId="{EBDF2076-BA82-AC2B-A68B-8345CA35A6B0}"/>
          </ac:spMkLst>
        </pc:spChg>
        <pc:spChg chg="mod">
          <ac:chgData name="Feaviour,LP,Leigh,QME R" userId="1b6b45eb-58f1-4cd3-887a-3fd29b4c7039" providerId="ADAL" clId="{D1245F89-BB58-4BF6-A59C-DA70BD99BE81}" dt="2023-07-10T10:33:04.263" v="1441" actId="20577"/>
          <ac:spMkLst>
            <pc:docMk/>
            <pc:sldMk cId="1932036905" sldId="277"/>
            <ac:spMk id="510" creationId="{00000000-0000-0000-0000-000000000000}"/>
          </ac:spMkLst>
        </pc:spChg>
        <pc:spChg chg="del">
          <ac:chgData name="Feaviour,LP,Leigh,QME R" userId="1b6b45eb-58f1-4cd3-887a-3fd29b4c7039" providerId="ADAL" clId="{D1245F89-BB58-4BF6-A59C-DA70BD99BE81}" dt="2023-07-10T09:29:40.553" v="24" actId="478"/>
          <ac:spMkLst>
            <pc:docMk/>
            <pc:sldMk cId="1932036905" sldId="277"/>
            <ac:spMk id="514" creationId="{00000000-0000-0000-0000-000000000000}"/>
          </ac:spMkLst>
        </pc:spChg>
        <pc:spChg chg="del">
          <ac:chgData name="Feaviour,LP,Leigh,QME R" userId="1b6b45eb-58f1-4cd3-887a-3fd29b4c7039" providerId="ADAL" clId="{D1245F89-BB58-4BF6-A59C-DA70BD99BE81}" dt="2023-07-10T09:29:40.553" v="24" actId="478"/>
          <ac:spMkLst>
            <pc:docMk/>
            <pc:sldMk cId="1932036905" sldId="277"/>
            <ac:spMk id="515" creationId="{00000000-0000-0000-0000-000000000000}"/>
          </ac:spMkLst>
        </pc:spChg>
        <pc:spChg chg="del">
          <ac:chgData name="Feaviour,LP,Leigh,QME R" userId="1b6b45eb-58f1-4cd3-887a-3fd29b4c7039" providerId="ADAL" clId="{D1245F89-BB58-4BF6-A59C-DA70BD99BE81}" dt="2023-07-10T09:29:40.553" v="24" actId="478"/>
          <ac:spMkLst>
            <pc:docMk/>
            <pc:sldMk cId="1932036905" sldId="277"/>
            <ac:spMk id="516" creationId="{00000000-0000-0000-0000-000000000000}"/>
          </ac:spMkLst>
        </pc:spChg>
        <pc:spChg chg="del">
          <ac:chgData name="Feaviour,LP,Leigh,QME R" userId="1b6b45eb-58f1-4cd3-887a-3fd29b4c7039" providerId="ADAL" clId="{D1245F89-BB58-4BF6-A59C-DA70BD99BE81}" dt="2023-07-10T09:29:40.553" v="24" actId="478"/>
          <ac:spMkLst>
            <pc:docMk/>
            <pc:sldMk cId="1932036905" sldId="277"/>
            <ac:spMk id="517" creationId="{00000000-0000-0000-0000-000000000000}"/>
          </ac:spMkLst>
        </pc:spChg>
        <pc:graphicFrameChg chg="add mod modGraphic">
          <ac:chgData name="Feaviour,LP,Leigh,QME R" userId="1b6b45eb-58f1-4cd3-887a-3fd29b4c7039" providerId="ADAL" clId="{D1245F89-BB58-4BF6-A59C-DA70BD99BE81}" dt="2023-07-10T10:32:47.174" v="1433" actId="1038"/>
          <ac:graphicFrameMkLst>
            <pc:docMk/>
            <pc:sldMk cId="1932036905" sldId="277"/>
            <ac:graphicFrameMk id="3" creationId="{6057132A-0722-056F-1AEC-13AD0ACB5AAC}"/>
          </ac:graphicFrameMkLst>
        </pc:graphicFrameChg>
        <pc:graphicFrameChg chg="add mod modGraphic">
          <ac:chgData name="Feaviour,LP,Leigh,QME R" userId="1b6b45eb-58f1-4cd3-887a-3fd29b4c7039" providerId="ADAL" clId="{D1245F89-BB58-4BF6-A59C-DA70BD99BE81}" dt="2023-07-10T10:32:49.703" v="1436" actId="1037"/>
          <ac:graphicFrameMkLst>
            <pc:docMk/>
            <pc:sldMk cId="1932036905" sldId="277"/>
            <ac:graphicFrameMk id="6" creationId="{F16ECBFC-563A-4C47-A9A5-124DB73FFDBA}"/>
          </ac:graphicFrameMkLst>
        </pc:graphicFrameChg>
        <pc:picChg chg="add del mod">
          <ac:chgData name="Feaviour,LP,Leigh,QME R" userId="1b6b45eb-58f1-4cd3-887a-3fd29b4c7039" providerId="ADAL" clId="{D1245F89-BB58-4BF6-A59C-DA70BD99BE81}" dt="2023-07-10T10:12:32.626" v="847" actId="478"/>
          <ac:picMkLst>
            <pc:docMk/>
            <pc:sldMk cId="1932036905" sldId="277"/>
            <ac:picMk id="7" creationId="{168B66E5-3DD1-241E-86E7-032E458488EA}"/>
          </ac:picMkLst>
        </pc:picChg>
        <pc:picChg chg="add mod">
          <ac:chgData name="Feaviour,LP,Leigh,QME R" userId="1b6b45eb-58f1-4cd3-887a-3fd29b4c7039" providerId="ADAL" clId="{D1245F89-BB58-4BF6-A59C-DA70BD99BE81}" dt="2023-07-10T10:48:39.766" v="1531"/>
          <ac:picMkLst>
            <pc:docMk/>
            <pc:sldMk cId="1932036905" sldId="277"/>
            <ac:picMk id="10" creationId="{D9DED85F-A124-22E3-FEA2-54246A7789D5}"/>
          </ac:picMkLst>
        </pc:picChg>
        <pc:picChg chg="del">
          <ac:chgData name="Feaviour,LP,Leigh,QME R" userId="1b6b45eb-58f1-4cd3-887a-3fd29b4c7039" providerId="ADAL" clId="{D1245F89-BB58-4BF6-A59C-DA70BD99BE81}" dt="2023-07-10T09:29:40.553" v="24" actId="478"/>
          <ac:picMkLst>
            <pc:docMk/>
            <pc:sldMk cId="1932036905" sldId="277"/>
            <ac:picMk id="511" creationId="{00000000-0000-0000-0000-000000000000}"/>
          </ac:picMkLst>
        </pc:picChg>
        <pc:picChg chg="del">
          <ac:chgData name="Feaviour,LP,Leigh,QME R" userId="1b6b45eb-58f1-4cd3-887a-3fd29b4c7039" providerId="ADAL" clId="{D1245F89-BB58-4BF6-A59C-DA70BD99BE81}" dt="2023-07-10T09:29:40.553" v="24" actId="478"/>
          <ac:picMkLst>
            <pc:docMk/>
            <pc:sldMk cId="1932036905" sldId="277"/>
            <ac:picMk id="512" creationId="{00000000-0000-0000-0000-000000000000}"/>
          </ac:picMkLst>
        </pc:picChg>
        <pc:picChg chg="del">
          <ac:chgData name="Feaviour,LP,Leigh,QME R" userId="1b6b45eb-58f1-4cd3-887a-3fd29b4c7039" providerId="ADAL" clId="{D1245F89-BB58-4BF6-A59C-DA70BD99BE81}" dt="2023-07-10T09:29:40.553" v="24" actId="478"/>
          <ac:picMkLst>
            <pc:docMk/>
            <pc:sldMk cId="1932036905" sldId="277"/>
            <ac:picMk id="513" creationId="{00000000-0000-0000-0000-000000000000}"/>
          </ac:picMkLst>
        </pc:picChg>
      </pc:sldChg>
      <pc:sldChg chg="new del">
        <pc:chgData name="Feaviour,LP,Leigh,QME R" userId="1b6b45eb-58f1-4cd3-887a-3fd29b4c7039" providerId="ADAL" clId="{D1245F89-BB58-4BF6-A59C-DA70BD99BE81}" dt="2023-07-10T10:31:26.420" v="1411" actId="47"/>
        <pc:sldMkLst>
          <pc:docMk/>
          <pc:sldMk cId="1416613882" sldId="278"/>
        </pc:sldMkLst>
      </pc:sldChg>
      <pc:sldChg chg="addSp delSp modSp add mod modNotesTx">
        <pc:chgData name="Feaviour,LP,Leigh,QME R" userId="1b6b45eb-58f1-4cd3-887a-3fd29b4c7039" providerId="ADAL" clId="{D1245F89-BB58-4BF6-A59C-DA70BD99BE81}" dt="2023-07-10T11:20:25.136" v="1718" actId="20577"/>
        <pc:sldMkLst>
          <pc:docMk/>
          <pc:sldMk cId="3772521877" sldId="279"/>
        </pc:sldMkLst>
        <pc:spChg chg="add del mod">
          <ac:chgData name="Feaviour,LP,Leigh,QME R" userId="1b6b45eb-58f1-4cd3-887a-3fd29b4c7039" providerId="ADAL" clId="{D1245F89-BB58-4BF6-A59C-DA70BD99BE81}" dt="2023-07-10T10:30:42.106" v="1318" actId="478"/>
          <ac:spMkLst>
            <pc:docMk/>
            <pc:sldMk cId="3772521877" sldId="279"/>
            <ac:spMk id="2" creationId="{45E4AE79-350A-042F-5D9E-A9B6D1D8B51A}"/>
          </ac:spMkLst>
        </pc:spChg>
        <pc:spChg chg="add mod">
          <ac:chgData name="Feaviour,LP,Leigh,QME R" userId="1b6b45eb-58f1-4cd3-887a-3fd29b4c7039" providerId="ADAL" clId="{D1245F89-BB58-4BF6-A59C-DA70BD99BE81}" dt="2023-07-10T10:31:59.235" v="1423" actId="20577"/>
          <ac:spMkLst>
            <pc:docMk/>
            <pc:sldMk cId="3772521877" sldId="279"/>
            <ac:spMk id="4" creationId="{9D3B0AC0-9830-B6FD-5D79-5355FAFA9556}"/>
          </ac:spMkLst>
        </pc:spChg>
        <pc:spChg chg="mod">
          <ac:chgData name="Feaviour,LP,Leigh,QME R" userId="1b6b45eb-58f1-4cd3-887a-3fd29b4c7039" providerId="ADAL" clId="{D1245F89-BB58-4BF6-A59C-DA70BD99BE81}" dt="2023-07-10T10:31:12.966" v="1404" actId="1038"/>
          <ac:spMkLst>
            <pc:docMk/>
            <pc:sldMk cId="3772521877" sldId="279"/>
            <ac:spMk id="528" creationId="{00000000-0000-0000-0000-000000000000}"/>
          </ac:spMkLst>
        </pc:spChg>
        <pc:spChg chg="del">
          <ac:chgData name="Feaviour,LP,Leigh,QME R" userId="1b6b45eb-58f1-4cd3-887a-3fd29b4c7039" providerId="ADAL" clId="{D1245F89-BB58-4BF6-A59C-DA70BD99BE81}" dt="2023-07-10T10:30:39.232" v="1317" actId="478"/>
          <ac:spMkLst>
            <pc:docMk/>
            <pc:sldMk cId="3772521877" sldId="279"/>
            <ac:spMk id="529" creationId="{00000000-0000-0000-0000-000000000000}"/>
          </ac:spMkLst>
        </pc:spChg>
        <pc:picChg chg="add mod">
          <ac:chgData name="Feaviour,LP,Leigh,QME R" userId="1b6b45eb-58f1-4cd3-887a-3fd29b4c7039" providerId="ADAL" clId="{D1245F89-BB58-4BF6-A59C-DA70BD99BE81}" dt="2023-07-10T10:48:39.766" v="1531"/>
          <ac:picMkLst>
            <pc:docMk/>
            <pc:sldMk cId="3772521877" sldId="279"/>
            <ac:picMk id="6" creationId="{46A4BD48-B664-9828-57F6-DC4970217D6E}"/>
          </ac:picMkLst>
        </pc:picChg>
      </pc:sldChg>
      <pc:sldChg chg="addSp delSp modSp add mod modNotesTx">
        <pc:chgData name="Feaviour,LP,Leigh,QME R" userId="1b6b45eb-58f1-4cd3-887a-3fd29b4c7039" providerId="ADAL" clId="{D1245F89-BB58-4BF6-A59C-DA70BD99BE81}" dt="2023-07-10T10:48:39.766" v="1531"/>
        <pc:sldMkLst>
          <pc:docMk/>
          <pc:sldMk cId="2288633590" sldId="280"/>
        </pc:sldMkLst>
        <pc:spChg chg="add mod">
          <ac:chgData name="Feaviour,LP,Leigh,QME R" userId="1b6b45eb-58f1-4cd3-887a-3fd29b4c7039" providerId="ADAL" clId="{D1245F89-BB58-4BF6-A59C-DA70BD99BE81}" dt="2023-07-10T10:32:03.753" v="1424"/>
          <ac:spMkLst>
            <pc:docMk/>
            <pc:sldMk cId="2288633590" sldId="280"/>
            <ac:spMk id="3" creationId="{DC9A8664-E0F3-CF7E-B773-0F77E5999444}"/>
          </ac:spMkLst>
        </pc:spChg>
        <pc:spChg chg="mod">
          <ac:chgData name="Feaviour,LP,Leigh,QME R" userId="1b6b45eb-58f1-4cd3-887a-3fd29b4c7039" providerId="ADAL" clId="{D1245F89-BB58-4BF6-A59C-DA70BD99BE81}" dt="2023-07-10T10:31:16.375" v="1410" actId="1038"/>
          <ac:spMkLst>
            <pc:docMk/>
            <pc:sldMk cId="2288633590" sldId="280"/>
            <ac:spMk id="528" creationId="{00000000-0000-0000-0000-000000000000}"/>
          </ac:spMkLst>
        </pc:spChg>
        <pc:spChg chg="del">
          <ac:chgData name="Feaviour,LP,Leigh,QME R" userId="1b6b45eb-58f1-4cd3-887a-3fd29b4c7039" providerId="ADAL" clId="{D1245F89-BB58-4BF6-A59C-DA70BD99BE81}" dt="2023-07-10T10:30:50.304" v="1329" actId="478"/>
          <ac:spMkLst>
            <pc:docMk/>
            <pc:sldMk cId="2288633590" sldId="280"/>
            <ac:spMk id="529" creationId="{00000000-0000-0000-0000-000000000000}"/>
          </ac:spMkLst>
        </pc:spChg>
        <pc:picChg chg="add mod">
          <ac:chgData name="Feaviour,LP,Leigh,QME R" userId="1b6b45eb-58f1-4cd3-887a-3fd29b4c7039" providerId="ADAL" clId="{D1245F89-BB58-4BF6-A59C-DA70BD99BE81}" dt="2023-07-10T10:48:39.766" v="1531"/>
          <ac:picMkLst>
            <pc:docMk/>
            <pc:sldMk cId="2288633590" sldId="280"/>
            <ac:picMk id="8" creationId="{4C51C35E-51F6-06D0-1C68-03D3166DBA24}"/>
          </ac:picMkLst>
        </pc:picChg>
      </pc:sldChg>
      <pc:sldMasterChg chg="delSldLayout">
        <pc:chgData name="Feaviour,LP,Leigh,QME R" userId="1b6b45eb-58f1-4cd3-887a-3fd29b4c7039" providerId="ADAL" clId="{D1245F89-BB58-4BF6-A59C-DA70BD99BE81}" dt="2023-07-10T10:31:26.420" v="1411" actId="47"/>
        <pc:sldMasterMkLst>
          <pc:docMk/>
          <pc:sldMasterMk cId="0" sldId="2147483660"/>
        </pc:sldMasterMkLst>
        <pc:sldLayoutChg chg="del">
          <pc:chgData name="Feaviour,LP,Leigh,QME R" userId="1b6b45eb-58f1-4cd3-887a-3fd29b4c7039" providerId="ADAL" clId="{D1245F89-BB58-4BF6-A59C-DA70BD99BE81}" dt="2023-07-10T10:31:26.420" v="1411" actId="47"/>
          <pc:sldLayoutMkLst>
            <pc:docMk/>
            <pc:sldMasterMk cId="0" sldId="2147483660"/>
            <pc:sldLayoutMk cId="0"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Arial" panose="020B0604020202020204" pitchFamily="34" charset="0"/>
              </a:rPr>
              <a:t>Welcome to our project presentation of Neural Networks for object recognition, presenting a fully developed model trained by the CIFAR-10 image dataset by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Keras</a:t>
            </a:r>
            <a:r>
              <a:rPr lang="en-US" sz="1800" kern="100" dirty="0">
                <a:effectLst/>
                <a:latin typeface="Arial" panose="020B060402020202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82783fbb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582783fbb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Arial" panose="020B0604020202020204" pitchFamily="34" charset="0"/>
              </a:rPr>
              <a:t>From all the layers already discussed, the most interest is concentrated around the two Dense layers. This is because of the number of arguments available, the research performed, and how we selected the used activation and initializers. According to the available documentation, Dense layers can accept arguments such as the units (neurons), the activation function, kernel and bias initializers, </a:t>
            </a:r>
            <a:r>
              <a:rPr lang="en-US" sz="1800" kern="100" dirty="0" err="1">
                <a:effectLst/>
                <a:latin typeface="Arial" panose="020B0604020202020204" pitchFamily="34" charset="0"/>
                <a:ea typeface="Calibri" panose="020F0502020204030204" pitchFamily="34" charset="0"/>
                <a:cs typeface="Arial" panose="020B0604020202020204" pitchFamily="34" charset="0"/>
              </a:rPr>
              <a:t>regularizers</a:t>
            </a:r>
            <a:r>
              <a:rPr lang="en-US" sz="1800" kern="100" dirty="0">
                <a:effectLst/>
                <a:latin typeface="Arial" panose="020B0604020202020204" pitchFamily="34" charset="0"/>
                <a:ea typeface="Calibri" panose="020F0502020204030204" pitchFamily="34" charset="0"/>
                <a:cs typeface="Arial" panose="020B0604020202020204" pitchFamily="34" charset="0"/>
              </a:rPr>
              <a:t> and constraints, and activity </a:t>
            </a:r>
            <a:r>
              <a:rPr lang="en-US" sz="1800" kern="100" dirty="0" err="1">
                <a:effectLst/>
                <a:latin typeface="Arial" panose="020B0604020202020204" pitchFamily="34" charset="0"/>
                <a:ea typeface="Calibri" panose="020F0502020204030204" pitchFamily="34" charset="0"/>
                <a:cs typeface="Arial" panose="020B0604020202020204" pitchFamily="34" charset="0"/>
              </a:rPr>
              <a:t>regularizers</a:t>
            </a:r>
            <a:r>
              <a:rPr lang="en-US" sz="1800" kern="100" dirty="0">
                <a:effectLst/>
                <a:latin typeface="Arial" panose="020B0604020202020204" pitchFamily="34" charset="0"/>
                <a:ea typeface="Calibri" panose="020F0502020204030204" pitchFamily="34" charset="0"/>
                <a:cs typeface="Arial" panose="020B0604020202020204" pitchFamily="34" charset="0"/>
              </a:rPr>
              <a:t>. To find the best model for our data, we worked with the test dataset with early stopping (as explained earlier) on the number of epochs and a set number of neurons, by iterating through the different options. Our code iteration initially used four different kernel and activity/output </a:t>
            </a:r>
            <a:r>
              <a:rPr lang="en-US" sz="1800" kern="100" dirty="0" err="1">
                <a:effectLst/>
                <a:latin typeface="Arial" panose="020B0604020202020204" pitchFamily="34" charset="0"/>
                <a:ea typeface="Calibri" panose="020F0502020204030204" pitchFamily="34" charset="0"/>
                <a:cs typeface="Arial" panose="020B0604020202020204" pitchFamily="34" charset="0"/>
              </a:rPr>
              <a:t>regularizers</a:t>
            </a:r>
            <a:r>
              <a:rPr lang="en-US" sz="1800" kern="100" dirty="0">
                <a:effectLst/>
                <a:latin typeface="Arial" panose="020B0604020202020204" pitchFamily="34" charset="0"/>
                <a:ea typeface="Calibri" panose="020F0502020204030204" pitchFamily="34" charset="0"/>
                <a:cs typeface="Arial" panose="020B0604020202020204" pitchFamily="34" charset="0"/>
              </a:rPr>
              <a:t>. Considering that the </a:t>
            </a:r>
            <a:r>
              <a:rPr lang="en-US" sz="1800" kern="100" dirty="0" err="1">
                <a:effectLst/>
                <a:latin typeface="Arial" panose="020B0604020202020204" pitchFamily="34" charset="0"/>
                <a:ea typeface="Calibri" panose="020F0502020204030204" pitchFamily="34" charset="0"/>
                <a:cs typeface="Arial" panose="020B0604020202020204" pitchFamily="34" charset="0"/>
              </a:rPr>
              <a:t>regularizers</a:t>
            </a:r>
            <a:r>
              <a:rPr lang="en-US" sz="1800" kern="100" dirty="0">
                <a:effectLst/>
                <a:latin typeface="Arial" panose="020B0604020202020204" pitchFamily="34" charset="0"/>
                <a:ea typeface="Calibri" panose="020F0502020204030204" pitchFamily="34" charset="0"/>
                <a:cs typeface="Arial" panose="020B0604020202020204" pitchFamily="34" charset="0"/>
              </a:rPr>
              <a:t> apply a penalty, the outcome signified that no penalty was needed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Keras</a:t>
            </a:r>
            <a:r>
              <a:rPr lang="en-US" sz="1800" kern="100" dirty="0">
                <a:effectLst/>
                <a:latin typeface="Arial" panose="020B0604020202020204" pitchFamily="34" charset="0"/>
                <a:ea typeface="Calibri" panose="020F0502020204030204" pitchFamily="34" charset="0"/>
                <a:cs typeface="Arial" panose="020B0604020202020204" pitchFamily="34" charset="0"/>
              </a:rPr>
              <a:t>, 2020). At the same time, we iterated through 12 different initializers (applying random weighting through different methods) in the kernel and the bias. Several initializers were proven to perform the best, with marginal differences, such as the zeros kernel initializer with truncated normal, he uniform or he normal bias initializer. Activations are also an essential part of the hidden layers as they are essentially the data transformation functions of the input data to output data (</a:t>
            </a:r>
            <a:r>
              <a:rPr lang="en-US" sz="1800" kern="100" dirty="0" err="1">
                <a:effectLst/>
                <a:latin typeface="Arial" panose="020B0604020202020204" pitchFamily="34" charset="0"/>
                <a:ea typeface="Calibri" panose="020F0502020204030204" pitchFamily="34" charset="0"/>
                <a:cs typeface="Arial" panose="020B0604020202020204" pitchFamily="34" charset="0"/>
              </a:rPr>
              <a:t>ProjectPro</a:t>
            </a:r>
            <a:r>
              <a:rPr lang="en-US" sz="1800" kern="100" dirty="0">
                <a:effectLst/>
                <a:latin typeface="Arial" panose="020B0604020202020204" pitchFamily="34" charset="0"/>
                <a:ea typeface="Calibri" panose="020F0502020204030204" pitchFamily="34" charset="0"/>
                <a:cs typeface="Arial" panose="020B0604020202020204" pitchFamily="34" charset="0"/>
              </a:rPr>
              <a:t>, 2022). Our iteration tested nine different activation functions with </a:t>
            </a:r>
            <a:r>
              <a:rPr lang="en-US" sz="1800" kern="100" dirty="0" err="1">
                <a:effectLst/>
                <a:latin typeface="Arial" panose="020B0604020202020204" pitchFamily="34" charset="0"/>
                <a:ea typeface="Calibri" panose="020F0502020204030204" pitchFamily="34" charset="0"/>
                <a:cs typeface="Arial" panose="020B0604020202020204" pitchFamily="34" charset="0"/>
              </a:rPr>
              <a:t>selu</a:t>
            </a:r>
            <a:r>
              <a:rPr lang="en-US" sz="1800" kern="100" dirty="0">
                <a:effectLst/>
                <a:latin typeface="Arial" panose="020B0604020202020204" pitchFamily="34" charset="0"/>
                <a:ea typeface="Calibri" panose="020F0502020204030204" pitchFamily="34" charset="0"/>
                <a:cs typeface="Arial" panose="020B0604020202020204" pitchFamily="34" charset="0"/>
              </a:rPr>
              <a:t> (Scaled Exponential Linear Unit), </a:t>
            </a:r>
            <a:r>
              <a:rPr lang="en-US" sz="1800" kern="100" dirty="0" err="1">
                <a:effectLst/>
                <a:latin typeface="Arial" panose="020B0604020202020204" pitchFamily="34" charset="0"/>
                <a:ea typeface="Calibri" panose="020F0502020204030204" pitchFamily="34" charset="0"/>
                <a:cs typeface="Arial" panose="020B0604020202020204" pitchFamily="34" charset="0"/>
              </a:rPr>
              <a:t>elu</a:t>
            </a:r>
            <a:r>
              <a:rPr lang="en-US" sz="1800" kern="100" dirty="0">
                <a:effectLst/>
                <a:latin typeface="Arial" panose="020B0604020202020204" pitchFamily="34" charset="0"/>
                <a:ea typeface="Calibri" panose="020F0502020204030204" pitchFamily="34" charset="0"/>
                <a:cs typeface="Arial" panose="020B0604020202020204" pitchFamily="34" charset="0"/>
              </a:rPr>
              <a:t> (Exponential Linear Unit) and </a:t>
            </a:r>
            <a:r>
              <a:rPr lang="en-US" sz="1800" kern="100" dirty="0" err="1">
                <a:effectLst/>
                <a:latin typeface="Arial" panose="020B0604020202020204" pitchFamily="34" charset="0"/>
                <a:ea typeface="Calibri" panose="020F0502020204030204" pitchFamily="34" charset="0"/>
                <a:cs typeface="Arial" panose="020B0604020202020204" pitchFamily="34" charset="0"/>
              </a:rPr>
              <a:t>softmax</a:t>
            </a:r>
            <a:r>
              <a:rPr lang="en-US" sz="1800" kern="100" dirty="0">
                <a:effectLst/>
                <a:latin typeface="Arial" panose="020B0604020202020204" pitchFamily="34" charset="0"/>
                <a:ea typeface="Calibri" panose="020F0502020204030204" pitchFamily="34" charset="0"/>
                <a:cs typeface="Arial" panose="020B0604020202020204" pitchFamily="34" charset="0"/>
              </a:rPr>
              <a:t> (which applies probability distribution) performing marginally better. The argument exploration was one of the most critical parts of the project, as it allowed us to narrow down the available argument values to the most interesting and better-performing ones.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582783fbb7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582783fbb7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As far as the model </a:t>
            </a:r>
            <a:r>
              <a:rPr lang="en-US" sz="1800" kern="100" dirty="0" err="1">
                <a:effectLst/>
                <a:latin typeface="Arial" panose="020B0604020202020204" pitchFamily="34" charset="0"/>
                <a:ea typeface="Calibri" panose="020F0502020204030204" pitchFamily="34" charset="0"/>
                <a:cs typeface="Arial" panose="020B0604020202020204" pitchFamily="34" charset="0"/>
              </a:rPr>
              <a:t>optimisation</a:t>
            </a:r>
            <a:r>
              <a:rPr lang="en-US" sz="1800" kern="100" dirty="0">
                <a:effectLst/>
                <a:latin typeface="Arial" panose="020B0604020202020204" pitchFamily="34" charset="0"/>
                <a:ea typeface="Calibri" panose="020F0502020204030204" pitchFamily="34" charset="0"/>
                <a:cs typeface="Arial" panose="020B0604020202020204" pitchFamily="34" charset="0"/>
              </a:rPr>
              <a:t> goes, after defining the input and hidden layers, we also had to define the output layer. The output layer followed the previous convention of using a Dense layer. The number of neurons was set to 10 to match the number of features in the classification problem. The output layer applies the </a:t>
            </a:r>
            <a:r>
              <a:rPr lang="en-US" sz="1800" kern="100" dirty="0" err="1">
                <a:effectLst/>
                <a:latin typeface="Arial" panose="020B0604020202020204" pitchFamily="34" charset="0"/>
                <a:ea typeface="Calibri" panose="020F0502020204030204" pitchFamily="34" charset="0"/>
                <a:cs typeface="Arial" panose="020B0604020202020204" pitchFamily="34" charset="0"/>
              </a:rPr>
              <a:t>softmax</a:t>
            </a:r>
            <a:r>
              <a:rPr lang="en-US" sz="1800" kern="100" dirty="0">
                <a:effectLst/>
                <a:latin typeface="Arial" panose="020B0604020202020204" pitchFamily="34" charset="0"/>
                <a:ea typeface="Calibri" panose="020F0502020204030204" pitchFamily="34" charset="0"/>
                <a:cs typeface="Arial" panose="020B0604020202020204" pitchFamily="34" charset="0"/>
              </a:rPr>
              <a:t> activation, as is the common standard, since this puts predictions in an interpretable probability format. After defining the output layer, we had to define the model compilation. The compilation instructions check for errors in the previously defined code and define the loss function, the activator and the metrics. The loss function used has already been explained in a previous slide, while for the </a:t>
            </a:r>
            <a:r>
              <a:rPr lang="en-US" sz="1800" kern="100" dirty="0" err="1">
                <a:effectLst/>
                <a:latin typeface="Arial" panose="020B0604020202020204" pitchFamily="34" charset="0"/>
                <a:ea typeface="Calibri" panose="020F0502020204030204" pitchFamily="34" charset="0"/>
                <a:cs typeface="Arial" panose="020B0604020202020204" pitchFamily="34" charset="0"/>
              </a:rPr>
              <a:t>optimiser</a:t>
            </a:r>
            <a:r>
              <a:rPr lang="en-US" sz="1800" kern="100" dirty="0">
                <a:effectLst/>
                <a:latin typeface="Arial" panose="020B0604020202020204" pitchFamily="34" charset="0"/>
                <a:ea typeface="Calibri" panose="020F0502020204030204" pitchFamily="34" charset="0"/>
                <a:cs typeface="Arial" panose="020B0604020202020204" pitchFamily="34" charset="0"/>
              </a:rPr>
              <a:t>, we followed the same approach of looping through different </a:t>
            </a:r>
            <a:r>
              <a:rPr lang="en-US" sz="1800" kern="100" dirty="0" err="1">
                <a:effectLst/>
                <a:latin typeface="Arial" panose="020B0604020202020204" pitchFamily="34" charset="0"/>
                <a:ea typeface="Calibri" panose="020F0502020204030204" pitchFamily="34" charset="0"/>
                <a:cs typeface="Arial" panose="020B0604020202020204" pitchFamily="34" charset="0"/>
              </a:rPr>
              <a:t>optimisers</a:t>
            </a:r>
            <a:r>
              <a:rPr lang="en-US" sz="1800" kern="100" dirty="0">
                <a:effectLst/>
                <a:latin typeface="Arial" panose="020B0604020202020204" pitchFamily="34" charset="0"/>
                <a:ea typeface="Calibri" panose="020F0502020204030204" pitchFamily="34" charset="0"/>
                <a:cs typeface="Arial" panose="020B0604020202020204" pitchFamily="34" charset="0"/>
              </a:rPr>
              <a:t>. Even though the Adam </a:t>
            </a:r>
            <a:r>
              <a:rPr lang="en-US" sz="1800" kern="100" dirty="0" err="1">
                <a:effectLst/>
                <a:latin typeface="Arial" panose="020B0604020202020204" pitchFamily="34" charset="0"/>
                <a:ea typeface="Calibri" panose="020F0502020204030204" pitchFamily="34" charset="0"/>
                <a:cs typeface="Arial" panose="020B0604020202020204" pitchFamily="34" charset="0"/>
              </a:rPr>
              <a:t>optimiser</a:t>
            </a:r>
            <a:r>
              <a:rPr lang="en-US" sz="1800" kern="100" dirty="0">
                <a:effectLst/>
                <a:latin typeface="Arial" panose="020B0604020202020204" pitchFamily="34" charset="0"/>
                <a:ea typeface="Calibri" panose="020F0502020204030204" pitchFamily="34" charset="0"/>
                <a:cs typeface="Arial" panose="020B0604020202020204" pitchFamily="34" charset="0"/>
              </a:rPr>
              <a:t> is the standard used, we discovered that </a:t>
            </a:r>
            <a:r>
              <a:rPr lang="en-US" sz="1800" kern="100" dirty="0" err="1">
                <a:effectLst/>
                <a:latin typeface="Arial" panose="020B0604020202020204" pitchFamily="34" charset="0"/>
                <a:ea typeface="Calibri" panose="020F0502020204030204" pitchFamily="34" charset="0"/>
                <a:cs typeface="Arial" panose="020B0604020202020204" pitchFamily="34" charset="0"/>
              </a:rPr>
              <a:t>Adamax</a:t>
            </a:r>
            <a:r>
              <a:rPr lang="en-US" sz="1800" kern="100" dirty="0">
                <a:effectLst/>
                <a:latin typeface="Arial" panose="020B0604020202020204" pitchFamily="34" charset="0"/>
                <a:ea typeface="Calibri" panose="020F0502020204030204" pitchFamily="34" charset="0"/>
                <a:cs typeface="Arial" panose="020B0604020202020204" pitchFamily="34" charset="0"/>
              </a:rPr>
              <a:t>, a variant of the Adam </a:t>
            </a:r>
            <a:r>
              <a:rPr lang="en-US" sz="1800" kern="100" dirty="0" err="1">
                <a:effectLst/>
                <a:latin typeface="Arial" panose="020B0604020202020204" pitchFamily="34" charset="0"/>
                <a:ea typeface="Calibri" panose="020F0502020204030204" pitchFamily="34" charset="0"/>
                <a:cs typeface="Arial" panose="020B0604020202020204" pitchFamily="34" charset="0"/>
              </a:rPr>
              <a:t>optimiser</a:t>
            </a:r>
            <a:r>
              <a:rPr lang="en-US" sz="1800" kern="100" dirty="0">
                <a:effectLst/>
                <a:latin typeface="Arial" panose="020B0604020202020204" pitchFamily="34" charset="0"/>
                <a:ea typeface="Calibri" panose="020F0502020204030204" pitchFamily="34" charset="0"/>
                <a:cs typeface="Arial" panose="020B0604020202020204" pitchFamily="34" charset="0"/>
              </a:rPr>
              <a:t>,  performed better for our problem. Finally, on the accuracy argument, the accuracy was set by using the argument "acc". This allows the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Keras</a:t>
            </a:r>
            <a:r>
              <a:rPr lang="en-US" sz="1800" kern="100" dirty="0">
                <a:effectLst/>
                <a:latin typeface="Arial" panose="020B0604020202020204" pitchFamily="34" charset="0"/>
                <a:ea typeface="Calibri" panose="020F0502020204030204" pitchFamily="34" charset="0"/>
                <a:cs typeface="Arial" panose="020B0604020202020204" pitchFamily="34" charset="0"/>
              </a:rPr>
              <a:t> library to handle the accuracy metrics based on the given loss function.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Given that the used loss function was set to sparse categorical accuracy, the accuracy function used corresponds to the sparse categorical accuracy, which calculates how often predictions match integer labels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Keras</a:t>
            </a:r>
            <a:r>
              <a:rPr lang="en-US" sz="1800" kern="100" dirty="0">
                <a:effectLst/>
                <a:latin typeface="Arial" panose="020B0604020202020204" pitchFamily="34" charset="0"/>
                <a:ea typeface="Calibri" panose="020F0502020204030204" pitchFamily="34" charset="0"/>
                <a:cs typeface="Arial" panose="020B0604020202020204" pitchFamily="34" charset="0"/>
              </a:rPr>
              <a:t>, N.D.;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Keras</a:t>
            </a:r>
            <a:r>
              <a:rPr lang="en-US" sz="1800" kern="100" dirty="0">
                <a:effectLst/>
                <a:latin typeface="Arial" panose="020B0604020202020204" pitchFamily="34" charset="0"/>
                <a:ea typeface="Calibri" panose="020F0502020204030204" pitchFamily="34" charset="0"/>
                <a:cs typeface="Arial" panose="020B0604020202020204" pitchFamily="34" charset="0"/>
              </a:rPr>
              <a:t>, 2019). On the model fitting part of the code, which tests how well the model performs in generalized data, based on the provided training, apart from the epochs used (for which we used early stopping), we also found the optimal batch size to be 128, to train the model on part of the data, then performing a gradient update and continuing with the next set/batch of data (</a:t>
            </a:r>
            <a:r>
              <a:rPr lang="en-US" sz="1800" kern="100" dirty="0" err="1">
                <a:effectLst/>
                <a:latin typeface="Arial" panose="020B0604020202020204" pitchFamily="34" charset="0"/>
                <a:ea typeface="Calibri" panose="020F0502020204030204" pitchFamily="34" charset="0"/>
                <a:cs typeface="Arial" panose="020B0604020202020204" pitchFamily="34" charset="0"/>
              </a:rPr>
              <a:t>Pramoditha</a:t>
            </a:r>
            <a:r>
              <a:rPr lang="en-US" sz="1800" kern="100" dirty="0">
                <a:effectLst/>
                <a:latin typeface="Arial" panose="020B0604020202020204" pitchFamily="34" charset="0"/>
                <a:ea typeface="Calibri" panose="020F0502020204030204" pitchFamily="34" charset="0"/>
                <a:cs typeface="Arial" panose="020B0604020202020204" pitchFamily="34" charset="0"/>
              </a:rPr>
              <a:t>, 2022). Even though iterations through the different arguments were performed, to find the best performing ones, the iterations limited the available options of the best parameter values. The iterations did not provide the final architecture, which is a product of manual trials on different numbers of layers used and different argument parameters based on the iteration results combined with discipline-specific knowledge and research. This resulted in an accuracy of 0.6410 and loss of 1.0093 in the training data, while in the validation data the model performed with an accuracy of 0.5808 and loss of 1.2236. The loss, representing the summarization of the errors, and in our model has a high value, even though the accuracy metric is above average, effectively representing a 0.58 (58%) accuracy, with significant errors, which may be explained by prediction outliers.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582783fbb7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2582783fbb7_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During development of our ANN model it became clear that we were unlikely to be able to get it anywhere near to the 80-90% accuracy that were we looking for.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Convolutional Neural Networks (CNNs) are excellent for image classification problems (Sultana et al, 2018). This is because the convolutional layers extract the features, as explained by Wang et al (2020), with each layer extracting ever more complex features.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After checking with the tutor that it was OK to explore CNNs alongside ANNs, we started a parallel development to ensure that we were able to get a model to an acceptable accuracy figure for the project.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582783fbb7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g2582783fbb7_6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Since we were already quite a long way through our ANN model development, we started the CNN with the “best so far” parameters from the ANN, which were: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Adam for the </a:t>
            </a:r>
            <a:r>
              <a:rPr lang="en-US" sz="1800" kern="100" dirty="0" err="1">
                <a:effectLst/>
                <a:latin typeface="Arial" panose="020B0604020202020204" pitchFamily="34" charset="0"/>
                <a:ea typeface="Calibri" panose="020F0502020204030204" pitchFamily="34" charset="0"/>
                <a:cs typeface="Arial" panose="020B0604020202020204" pitchFamily="34" charset="0"/>
              </a:rPr>
              <a:t>optimiser</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err="1">
                <a:effectLst/>
                <a:latin typeface="Arial" panose="020B0604020202020204" pitchFamily="34" charset="0"/>
                <a:ea typeface="Calibri" panose="020F0502020204030204" pitchFamily="34" charset="0"/>
                <a:cs typeface="Arial" panose="020B0604020202020204" pitchFamily="34" charset="0"/>
              </a:rPr>
              <a:t>ReLU</a:t>
            </a:r>
            <a:r>
              <a:rPr lang="en-US" sz="1800" kern="100" dirty="0">
                <a:effectLst/>
                <a:latin typeface="Arial" panose="020B0604020202020204" pitchFamily="34" charset="0"/>
                <a:ea typeface="Calibri" panose="020F0502020204030204" pitchFamily="34" charset="0"/>
                <a:cs typeface="Arial" panose="020B0604020202020204" pitchFamily="34" charset="0"/>
              </a:rPr>
              <a:t> for the activation function, which is also the most popular activation function according to Zhang et al (2021) and </a:t>
            </a:r>
            <a:r>
              <a:rPr lang="en-US" sz="1800" kern="100" dirty="0" err="1">
                <a:effectLst/>
                <a:latin typeface="Arial" panose="020B0604020202020204" pitchFamily="34" charset="0"/>
                <a:ea typeface="Calibri" panose="020F0502020204030204" pitchFamily="34" charset="0"/>
                <a:cs typeface="Arial" panose="020B0604020202020204" pitchFamily="34" charset="0"/>
              </a:rPr>
              <a:t>Charma</a:t>
            </a:r>
            <a:r>
              <a:rPr lang="en-US" sz="1800" kern="100" dirty="0">
                <a:effectLst/>
                <a:latin typeface="Arial" panose="020B0604020202020204" pitchFamily="34" charset="0"/>
                <a:ea typeface="Calibri" panose="020F0502020204030204" pitchFamily="34" charset="0"/>
                <a:cs typeface="Arial" panose="020B0604020202020204" pitchFamily="34" charset="0"/>
              </a:rPr>
              <a:t> et al (2020), and batch size of 128.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GB" sz="1800" kern="100" dirty="0">
                <a:effectLst/>
                <a:latin typeface="Arial" panose="020B0604020202020204" pitchFamily="34" charset="0"/>
                <a:ea typeface="Calibri" panose="020F0502020204030204" pitchFamily="34" charset="0"/>
                <a:cs typeface="Arial" panose="020B0604020202020204" pitchFamily="34" charset="0"/>
              </a:rPr>
              <a:t>C</a:t>
            </a:r>
            <a:r>
              <a:rPr lang="en-US" sz="1800" kern="100" dirty="0" err="1">
                <a:effectLst/>
                <a:latin typeface="Arial" panose="020B0604020202020204" pitchFamily="34" charset="0"/>
                <a:ea typeface="Calibri" panose="020F0502020204030204" pitchFamily="34" charset="0"/>
                <a:cs typeface="Arial" panose="020B0604020202020204" pitchFamily="34" charset="0"/>
              </a:rPr>
              <a:t>ategorical</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err="1">
                <a:effectLst/>
                <a:latin typeface="Arial" panose="020B0604020202020204" pitchFamily="34" charset="0"/>
                <a:ea typeface="Calibri" panose="020F0502020204030204" pitchFamily="34" charset="0"/>
                <a:cs typeface="Arial" panose="020B0604020202020204" pitchFamily="34" charset="0"/>
              </a:rPr>
              <a:t>crossentropy</a:t>
            </a:r>
            <a:r>
              <a:rPr lang="en-US" sz="1800" kern="100" dirty="0">
                <a:effectLst/>
                <a:latin typeface="Arial" panose="020B0604020202020204" pitchFamily="34" charset="0"/>
                <a:ea typeface="Calibri" panose="020F0502020204030204" pitchFamily="34" charset="0"/>
                <a:cs typeface="Arial" panose="020B0604020202020204" pitchFamily="34" charset="0"/>
              </a:rPr>
              <a:t> loss function was used because it is considered best for multiclass classification problems according to </a:t>
            </a:r>
            <a:r>
              <a:rPr lang="en-US" sz="1800" kern="100" dirty="0" err="1">
                <a:effectLst/>
                <a:latin typeface="Arial" panose="020B0604020202020204" pitchFamily="34" charset="0"/>
                <a:ea typeface="Calibri" panose="020F0502020204030204" pitchFamily="34" charset="0"/>
                <a:cs typeface="Arial" panose="020B0604020202020204" pitchFamily="34" charset="0"/>
              </a:rPr>
              <a:t>Browlee</a:t>
            </a:r>
            <a:r>
              <a:rPr lang="en-US" sz="1800" kern="100" dirty="0">
                <a:effectLst/>
                <a:latin typeface="Arial" panose="020B0604020202020204" pitchFamily="34" charset="0"/>
                <a:ea typeface="Calibri" panose="020F0502020204030204" pitchFamily="34" charset="0"/>
                <a:cs typeface="Arial" panose="020B0604020202020204" pitchFamily="34" charset="0"/>
              </a:rPr>
              <a:t> (2021).</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Default kernel and bias </a:t>
            </a:r>
            <a:r>
              <a:rPr lang="en-US" sz="1800" kern="100" dirty="0" err="1">
                <a:effectLst/>
                <a:latin typeface="Arial" panose="020B0604020202020204" pitchFamily="34" charset="0"/>
                <a:ea typeface="Calibri" panose="020F0502020204030204" pitchFamily="34" charset="0"/>
                <a:cs typeface="Arial" panose="020B0604020202020204" pitchFamily="34" charset="0"/>
              </a:rPr>
              <a:t>initialisers</a:t>
            </a:r>
            <a:r>
              <a:rPr lang="en-US" sz="1800" kern="100" dirty="0">
                <a:effectLst/>
                <a:latin typeface="Arial" panose="020B0604020202020204" pitchFamily="34" charset="0"/>
                <a:ea typeface="Calibri" panose="020F0502020204030204" pitchFamily="34" charset="0"/>
                <a:cs typeface="Arial" panose="020B0604020202020204" pitchFamily="34" charset="0"/>
              </a:rPr>
              <a:t> of glorot_uniform and zeros respectively were used because we hadn’t selected optimal values from the ANN yet. Output activation </a:t>
            </a:r>
            <a:r>
              <a:rPr lang="en-US" sz="1800" kern="100" dirty="0" err="1">
                <a:effectLst/>
                <a:latin typeface="Arial" panose="020B0604020202020204" pitchFamily="34" charset="0"/>
                <a:ea typeface="Calibri" panose="020F0502020204030204" pitchFamily="34" charset="0"/>
                <a:cs typeface="Arial" panose="020B0604020202020204" pitchFamily="34" charset="0"/>
              </a:rPr>
              <a:t>softmax</a:t>
            </a:r>
            <a:r>
              <a:rPr lang="en-US" sz="1800" kern="100" dirty="0">
                <a:effectLst/>
                <a:latin typeface="Arial" panose="020B0604020202020204" pitchFamily="34" charset="0"/>
                <a:ea typeface="Calibri" panose="020F0502020204030204" pitchFamily="34" charset="0"/>
                <a:cs typeface="Arial" panose="020B0604020202020204" pitchFamily="34" charset="0"/>
              </a:rPr>
              <a:t> was used, as is standard for multiclass classification (Sharma et al 2020).</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With those parameters set we proceeded to experiment by changing a single parameter at a time, adjusting up or down depending the results. The parameters changed were: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number of convolutional layers and the number of filters and the kernel size within each layer.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number of pooling layers and the filter size of each pooling layer.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number of neurons and layers in the fully connected layers.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batch size.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And the stride size.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 used the early stop function again to determine the number of epochs.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With this approach we got to around 70% validation accuracy as can be seen in the chart on the bottom right.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582783fbb7_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2582783fbb7_6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Part-way through development the CNN seminar introduced dropouts and padding. We did a little more research and then incorporated both features into our model with immediate results.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dropout increased accuracy a little, but it significantly reduced overfitting, meaning we could push the models for longer to achieve better results.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When we introduced “same” padding it also improved accuracy, but more significantly it opened-up more options for kernel and filter sizes because the convolutional layer was no longer reducing the </a:t>
            </a:r>
            <a:r>
              <a:rPr lang="en-US" sz="1800" kern="100" dirty="0" err="1">
                <a:effectLst/>
                <a:latin typeface="Arial" panose="020B0604020202020204" pitchFamily="34" charset="0"/>
                <a:ea typeface="Calibri" panose="020F0502020204030204" pitchFamily="34" charset="0"/>
                <a:cs typeface="Arial" panose="020B0604020202020204" pitchFamily="34" charset="0"/>
              </a:rPr>
              <a:t>spacial</a:t>
            </a:r>
            <a:r>
              <a:rPr lang="en-US" sz="1800" kern="100" dirty="0">
                <a:effectLst/>
                <a:latin typeface="Arial" panose="020B0604020202020204" pitchFamily="34" charset="0"/>
                <a:ea typeface="Calibri" panose="020F0502020204030204" pitchFamily="34" charset="0"/>
                <a:cs typeface="Arial" panose="020B0604020202020204" pitchFamily="34" charset="0"/>
              </a:rPr>
              <a:t> dimensionality of the output, which only started at 32x32 so didn’t take long to get to 1x1.</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 also discovered that the number of filters is generally a power of two (</a:t>
            </a:r>
            <a:r>
              <a:rPr lang="en-US" sz="1800" kern="100" dirty="0" err="1">
                <a:effectLst/>
                <a:latin typeface="Arial" panose="020B0604020202020204" pitchFamily="34" charset="0"/>
                <a:ea typeface="Calibri" panose="020F0502020204030204" pitchFamily="34" charset="0"/>
                <a:cs typeface="Arial" panose="020B0604020202020204" pitchFamily="34" charset="0"/>
              </a:rPr>
              <a:t>Dertal</a:t>
            </a:r>
            <a:r>
              <a:rPr lang="en-US" sz="1800" kern="100" dirty="0">
                <a:effectLst/>
                <a:latin typeface="Arial" panose="020B0604020202020204" pitchFamily="34" charset="0"/>
                <a:ea typeface="Calibri" panose="020F0502020204030204" pitchFamily="34" charset="0"/>
                <a:cs typeface="Arial" panose="020B0604020202020204" pitchFamily="34" charset="0"/>
              </a:rPr>
              <a:t>, 2017), with the number increasing with each layer due to the increasing complexity of the feature maps, so we started to adopt a 64, 128, 256 filters design.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With results significantly improved, and the ANN model now finished, we applied any deltas from the ANN model to the CNN model to see if it could be improved even further.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 found that changing the </a:t>
            </a:r>
            <a:r>
              <a:rPr lang="en-US" sz="1800" kern="100" dirty="0" err="1">
                <a:effectLst/>
                <a:latin typeface="Arial" panose="020B0604020202020204" pitchFamily="34" charset="0"/>
                <a:ea typeface="Calibri" panose="020F0502020204030204" pitchFamily="34" charset="0"/>
                <a:cs typeface="Arial" panose="020B0604020202020204" pitchFamily="34" charset="0"/>
              </a:rPr>
              <a:t>optimiser</a:t>
            </a:r>
            <a:r>
              <a:rPr lang="en-US" sz="1800" kern="100" dirty="0">
                <a:effectLst/>
                <a:latin typeface="Arial" panose="020B0604020202020204" pitchFamily="34" charset="0"/>
                <a:ea typeface="Calibri" panose="020F0502020204030204" pitchFamily="34" charset="0"/>
                <a:cs typeface="Arial" panose="020B0604020202020204" pitchFamily="34" charset="0"/>
              </a:rPr>
              <a:t> from </a:t>
            </a:r>
            <a:r>
              <a:rPr lang="en-US" sz="1800" kern="100" dirty="0" err="1">
                <a:effectLst/>
                <a:latin typeface="Arial" panose="020B0604020202020204" pitchFamily="34" charset="0"/>
                <a:ea typeface="Calibri" panose="020F0502020204030204" pitchFamily="34" charset="0"/>
                <a:cs typeface="Arial" panose="020B0604020202020204" pitchFamily="34" charset="0"/>
              </a:rPr>
              <a:t>adam</a:t>
            </a:r>
            <a:r>
              <a:rPr lang="en-US" sz="1800" kern="100" dirty="0">
                <a:effectLst/>
                <a:latin typeface="Arial" panose="020B0604020202020204" pitchFamily="34" charset="0"/>
                <a:ea typeface="Calibri" panose="020F0502020204030204" pitchFamily="34" charset="0"/>
                <a:cs typeface="Arial" panose="020B0604020202020204" pitchFamily="34" charset="0"/>
              </a:rPr>
              <a:t> to </a:t>
            </a:r>
            <a:r>
              <a:rPr lang="en-US" sz="1800" kern="100" dirty="0" err="1">
                <a:effectLst/>
                <a:latin typeface="Arial" panose="020B0604020202020204" pitchFamily="34" charset="0"/>
                <a:ea typeface="Calibri" panose="020F0502020204030204" pitchFamily="34" charset="0"/>
                <a:cs typeface="Arial" panose="020B0604020202020204" pitchFamily="34" charset="0"/>
              </a:rPr>
              <a:t>adamax</a:t>
            </a:r>
            <a:r>
              <a:rPr lang="en-US" sz="1800" kern="100" dirty="0">
                <a:effectLst/>
                <a:latin typeface="Arial" panose="020B0604020202020204" pitchFamily="34" charset="0"/>
                <a:ea typeface="Calibri" panose="020F0502020204030204" pitchFamily="34" charset="0"/>
                <a:cs typeface="Arial" panose="020B0604020202020204" pitchFamily="34" charset="0"/>
              </a:rPr>
              <a:t> improved the model, so we kept that change.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other parameters from the ANN model, being </a:t>
            </a:r>
            <a:r>
              <a:rPr lang="en-US" sz="1800" kern="100" dirty="0" err="1">
                <a:effectLst/>
                <a:latin typeface="Arial" panose="020B0604020202020204" pitchFamily="34" charset="0"/>
                <a:ea typeface="Calibri" panose="020F0502020204030204" pitchFamily="34" charset="0"/>
                <a:cs typeface="Arial" panose="020B0604020202020204" pitchFamily="34" charset="0"/>
              </a:rPr>
              <a:t>elo</a:t>
            </a:r>
            <a:r>
              <a:rPr lang="en-US" sz="1800" kern="100" dirty="0">
                <a:effectLst/>
                <a:latin typeface="Arial" panose="020B0604020202020204" pitchFamily="34" charset="0"/>
                <a:ea typeface="Calibri" panose="020F0502020204030204" pitchFamily="34" charset="0"/>
                <a:cs typeface="Arial" panose="020B0604020202020204" pitchFamily="34" charset="0"/>
              </a:rPr>
              <a:t> activation, </a:t>
            </a:r>
            <a:r>
              <a:rPr lang="en-US" sz="1800" kern="100" dirty="0" err="1">
                <a:effectLst/>
                <a:latin typeface="Arial" panose="020B0604020202020204" pitchFamily="34" charset="0"/>
                <a:ea typeface="Calibri" panose="020F0502020204030204" pitchFamily="34" charset="0"/>
                <a:cs typeface="Arial" panose="020B0604020202020204" pitchFamily="34" charset="0"/>
              </a:rPr>
              <a:t>HeUniform</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kernal</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r>
              <a:rPr lang="en-US" sz="1800" kern="100" dirty="0" err="1">
                <a:effectLst/>
                <a:latin typeface="Arial" panose="020B0604020202020204" pitchFamily="34" charset="0"/>
                <a:ea typeface="Calibri" panose="020F0502020204030204" pitchFamily="34" charset="0"/>
                <a:cs typeface="Arial" panose="020B0604020202020204" pitchFamily="34" charset="0"/>
              </a:rPr>
              <a:t>initialiser</a:t>
            </a:r>
            <a:r>
              <a:rPr lang="en-US" sz="1800" kern="100" dirty="0">
                <a:effectLst/>
                <a:latin typeface="Arial" panose="020B0604020202020204" pitchFamily="34" charset="0"/>
                <a:ea typeface="Calibri" panose="020F0502020204030204" pitchFamily="34" charset="0"/>
                <a:cs typeface="Arial" panose="020B0604020202020204" pitchFamily="34" charset="0"/>
              </a:rPr>
              <a:t> and </a:t>
            </a:r>
            <a:r>
              <a:rPr lang="en-US" sz="1800" kern="100" dirty="0" err="1">
                <a:effectLst/>
                <a:latin typeface="Arial" panose="020B0604020202020204" pitchFamily="34" charset="0"/>
                <a:ea typeface="Calibri" panose="020F0502020204030204" pitchFamily="34" charset="0"/>
                <a:cs typeface="Arial" panose="020B0604020202020204" pitchFamily="34" charset="0"/>
              </a:rPr>
              <a:t>TruncatedNormal</a:t>
            </a:r>
            <a:r>
              <a:rPr lang="en-US" sz="1800" kern="100" dirty="0">
                <a:effectLst/>
                <a:latin typeface="Arial" panose="020B0604020202020204" pitchFamily="34" charset="0"/>
                <a:ea typeface="Calibri" panose="020F0502020204030204" pitchFamily="34" charset="0"/>
                <a:cs typeface="Arial" panose="020B0604020202020204" pitchFamily="34" charset="0"/>
              </a:rPr>
              <a:t> bias </a:t>
            </a:r>
            <a:r>
              <a:rPr lang="en-US" sz="1800" kern="100" dirty="0" err="1">
                <a:effectLst/>
                <a:latin typeface="Arial" panose="020B0604020202020204" pitchFamily="34" charset="0"/>
                <a:ea typeface="Calibri" panose="020F0502020204030204" pitchFamily="34" charset="0"/>
                <a:cs typeface="Arial" panose="020B0604020202020204" pitchFamily="34" charset="0"/>
              </a:rPr>
              <a:t>initialiser</a:t>
            </a:r>
            <a:r>
              <a:rPr lang="en-US" sz="1800" kern="100" dirty="0">
                <a:effectLst/>
                <a:latin typeface="Arial" panose="020B0604020202020204" pitchFamily="34" charset="0"/>
                <a:ea typeface="Calibri" panose="020F0502020204030204" pitchFamily="34" charset="0"/>
                <a:cs typeface="Arial" panose="020B0604020202020204" pitchFamily="34" charset="0"/>
              </a:rPr>
              <a:t> all diminished the model, so they were not used.</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 then tried a rectangular pooling filter of (3x2), having previously only tested square filters. Surprisingly, that improved the model, so we tested other rectangular filters, but they all diminished the model, so we kept the (3x2) filter.</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rPr>
              <a:t>Finally, once we had the best model that we could get, we converted the images to greyscale to see if that made any improvement. The model diminished so we kept it at RGB.</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582783fbb7_6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582783fbb7_6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This is a diagrammatic representation of our final model.</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It has: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32x32x3 RGB input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3 convolutional layers with (3x3) kernels and filters increasing from 64 through 128 to 256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3 pooling layers with filter size (3,2), (3,2), (2,2). The final filter size of (2,2) was to avoid the final output being 1x1.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 fully connected single layer with 800 neurons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 dropout of 30% after every pooling layer and after the fully connected layer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 batch size of 128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And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ReLU</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activation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And not shown on the diagram, we had:</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Adamax</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optimiser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And Default kernel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initialiser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of glorot_uniform and bias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initialiser</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of zeros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lvl="0" indent="0" algn="l" rtl="0">
              <a:lnSpc>
                <a:spcPct val="100000"/>
              </a:lnSpc>
              <a:spcBef>
                <a:spcPts val="0"/>
              </a:spcBef>
              <a:spcAft>
                <a:spcPts val="0"/>
              </a:spcAft>
              <a:buClr>
                <a:schemeClr val="accent4"/>
              </a:buClr>
              <a:buSzPts val="1100"/>
              <a:buNone/>
            </a:pP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582783fbb7_6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2582783fbb7_6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Here are some code snippets of the final model to show how it was built.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 can see on the right that the size going into the flatten layer is 3x3 as a result of the final pooling filter being 2x2 as explained before.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So how did this model perform? Let’s find out on the next slide.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582783fbb7_6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2582783fbb7_6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 were really pleased to get an accuracy score of 82.44% against the validation set after 39 epochs, with a loss of 0.53.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loss and accuracy charts show a clear levelling-off but no marked downturn in performance.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Most importantly, when the model was finally tested on the unseen test data set it achieved an accuracy score of 82.08%, so it was performing very consistently.</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confusion matrix of the test results shows how well it matched each class individually. We can see that most classes scored very well, with ship being the best. The worst by some margin was cat, which was incorrectly matched with dog more than any other class.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Overall, we felt it was a very good result.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582783fbb7_6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2582783fbb7_6_2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kern="100" dirty="0">
                <a:effectLst/>
                <a:latin typeface="Arial" panose="020B0604020202020204" pitchFamily="34" charset="0"/>
                <a:ea typeface="Calibri" panose="020F0502020204030204" pitchFamily="34" charset="0"/>
                <a:cs typeface="Arial" panose="020B0604020202020204" pitchFamily="34" charset="0"/>
              </a:rPr>
              <a:t>Before we conclude, this is a summary of the final ANN and CNN models with their results. We can see, as already explained, the validation accuracy of ANN was 58% after 108 epochs and the validation accuracy of the CNN was 82% after 39 epochs, with test accuracy also of 82%</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71753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582783fbb7_6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2582783fbb7_6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As a team we were very happy with the final results of our ANN and CNN models. We got the accuracy as high as we were able to in the time given.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Most importantly we all learned a lot about building neural networks. The learning included:</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The functions of the hyperparameters and why tuning is key to model performance.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That increasing neurons and layers can increase accuracy but can also lead to overfitting, and it increases computational demands.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That dropout can be used to mitigate overfitting and increase accuracy.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learned the structure of convolutional layers and pooling layers in CNNs and how to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optimise</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them for image classification.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That increasing epochs increases accuracy through backpropagation, but too many epochs leads to overfitting so the early stop function is useful to prevent that.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And we learned that it’s actually quite easy to build machine learning models in Python using the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Keras</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library.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 felt that we worked very well as a team. We collaborated well, we were mature in how we divided the work, and we kept in regular contact.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If there was one area that could’ve been improved, it was identification of a best practice set of parameters to start building the model from. We did search and found some pointers, such as </a:t>
            </a:r>
            <a:r>
              <a:rPr lang="en-US" sz="1800" kern="100" dirty="0" err="1">
                <a:effectLst/>
                <a:latin typeface="Arial" panose="020B0604020202020204" pitchFamily="34" charset="0"/>
                <a:ea typeface="Calibri" panose="020F0502020204030204" pitchFamily="34" charset="0"/>
                <a:cs typeface="Arial" panose="020B0604020202020204" pitchFamily="34" charset="0"/>
              </a:rPr>
              <a:t>ReLU</a:t>
            </a:r>
            <a:r>
              <a:rPr lang="en-US" sz="1800" kern="100" dirty="0">
                <a:effectLst/>
                <a:latin typeface="Arial" panose="020B0604020202020204" pitchFamily="34" charset="0"/>
                <a:ea typeface="Calibri" panose="020F0502020204030204" pitchFamily="34" charset="0"/>
                <a:cs typeface="Arial" panose="020B0604020202020204" pitchFamily="34" charset="0"/>
              </a:rPr>
              <a:t> being good for multiclass classification, but most literature suggested that trial and error is the best way to find an optimal model, which is what we did. We feel that with more research we might have been able to find a more specific set of starting guidelines though.</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First a bit of background on Artificial Intelligence and object recognition.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AI is the science of simulating human intelligence in machines by programming them to 'think', 'learn' and 'perform’ tasks in a way that humans would. AI is a discipline that uses different technologies, such as machine learning, computer vision and natural language processing. AI-enabled systems can process big data, and spot underlying patterns for important decision making. So we can think of AI as "the science and engineering of making intelligent systems" (IBM, N.D.).</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With AI being ubiquitous, the effects of AI on global economies are worth mentioning. While AI will replace jobs in areas such as agriculture technologies, e-commerce, and digital trade these job displacements are offset by job growth in other areas like climate change and environmental management solutions, big data, and cyber security. According to the World Economic Forum in this year’s report, this offsetting results in a net positive over the next five years (World Economic Forum, 2023).</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So varying fields of AI present great interest, with computer vision and object detection being the main focus of many industries.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582783fbb7_6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2582783fbb7_6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800" kern="100" dirty="0">
                <a:effectLst/>
                <a:latin typeface="Arial" panose="020B0604020202020204" pitchFamily="34" charset="0"/>
                <a:ea typeface="Calibri" panose="020F0502020204030204" pitchFamily="34" charset="0"/>
                <a:cs typeface="Arial" panose="020B0604020202020204" pitchFamily="34" charset="0"/>
              </a:rPr>
              <a:t>Finally, these were the references used within this presentation.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4167512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582783fbb7_6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2582783fbb7_6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And here.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Thank you.</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226970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56e430fcb5_5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256e430fcb5_5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From retail, with self-checkout stores, to the automobile industry with self-driving cars, the division of AI which relates to allowing machines to 'see', is booming.</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Here we see an example of how a machine might separate different objects for detection, this is where our focus will be today.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745cd36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5745cd36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Because we have been tasked to harness the power of discussed AI to train a neural network for object recognition with the CIFAR-10 small images classification dataset by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Keras</a:t>
            </a:r>
            <a:r>
              <a:rPr lang="en-US" sz="1800" kern="100" dirty="0">
                <a:effectLst/>
                <a:latin typeface="Arial" panose="020B060402020202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This dataset consists of a total of 60,000 32*32 RGB </a:t>
            </a:r>
            <a:r>
              <a:rPr lang="en-US" sz="1800" kern="100" dirty="0" err="1">
                <a:effectLst/>
                <a:latin typeface="Arial" panose="020B0604020202020204" pitchFamily="34" charset="0"/>
                <a:ea typeface="Calibri" panose="020F0502020204030204" pitchFamily="34" charset="0"/>
                <a:cs typeface="Arial" panose="020B0604020202020204" pitchFamily="34" charset="0"/>
              </a:rPr>
              <a:t>colour</a:t>
            </a:r>
            <a:r>
              <a:rPr lang="en-US" sz="1800" kern="100" dirty="0">
                <a:effectLst/>
                <a:latin typeface="Arial" panose="020B0604020202020204" pitchFamily="34" charset="0"/>
                <a:ea typeface="Calibri" panose="020F0502020204030204" pitchFamily="34" charset="0"/>
                <a:cs typeface="Arial" panose="020B0604020202020204" pitchFamily="34" charset="0"/>
              </a:rPr>
              <a:t> images, evenly split over the 10 classes at 6,000 images each. The dataset has been pre-split by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Keras</a:t>
            </a:r>
            <a:r>
              <a:rPr lang="en-US" sz="1800" kern="100" dirty="0">
                <a:effectLst/>
                <a:latin typeface="Arial" panose="020B0604020202020204" pitchFamily="34" charset="0"/>
                <a:ea typeface="Calibri" panose="020F0502020204030204" pitchFamily="34" charset="0"/>
                <a:cs typeface="Arial" panose="020B0604020202020204" pitchFamily="34" charset="0"/>
              </a:rPr>
              <a:t> into 50,000 training images, and 10,000 test images. We have been challenged to create a model that accurately classifies the test images into their respective categories.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745cd361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745cd36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As seen here in the top right corner, we created a validation set from the training set by splitting the training set of 50,000 images with the `train_test_split()` function from the `sklearn.model_selection` module into an 80/20 train/test split. We set `</a:t>
            </a:r>
            <a:r>
              <a:rPr lang="en-US" sz="1800" kern="100" dirty="0" err="1">
                <a:effectLst/>
                <a:latin typeface="Arial" panose="020B0604020202020204" pitchFamily="34" charset="0"/>
                <a:ea typeface="Calibri" panose="020F0502020204030204" pitchFamily="34" charset="0"/>
                <a:cs typeface="Arial" panose="020B0604020202020204" pitchFamily="34" charset="0"/>
              </a:rPr>
              <a:t>random_state</a:t>
            </a:r>
            <a:r>
              <a:rPr lang="en-US" sz="1800" kern="100" dirty="0">
                <a:effectLst/>
                <a:latin typeface="Arial" panose="020B0604020202020204" pitchFamily="34" charset="0"/>
                <a:ea typeface="Calibri" panose="020F0502020204030204" pitchFamily="34" charset="0"/>
                <a:cs typeface="Arial" panose="020B0604020202020204" pitchFamily="34" charset="0"/>
              </a:rPr>
              <a:t>` to 0 to ensure that the splits are equal each time we run the code.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reason we used a validation set is to avoid overfitting as a consequence of re-using the test dataset whilst tuning the models architecture and hyperparameters, for example by exploring the optimal number of hidden layers or different activation layers. The validation set also allowed us to implement an “early stop” function, this helped us determine when a model’s performance started to decline - indicating overfitting. This saves time and computational power by not running any unnecessary epochs. We then perform a final test on unseen data. Like Russel &amp; Norvig said, we use “A test set to do a final unbiased evaluation of the best model”.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Cross-Entropy is the most commonly used choice for classification problems as it has been found to work very well on these types of models. Since we are dealing with categorical data, we have applied the </a:t>
            </a:r>
            <a:r>
              <a:rPr lang="en-US" sz="1800" b="1" kern="100" dirty="0">
                <a:effectLst/>
                <a:latin typeface="Arial" panose="020B0604020202020204" pitchFamily="34" charset="0"/>
                <a:ea typeface="Calibri" panose="020F0502020204030204" pitchFamily="34" charset="0"/>
                <a:cs typeface="Arial" panose="020B0604020202020204" pitchFamily="34" charset="0"/>
              </a:rPr>
              <a:t>Categorical</a:t>
            </a:r>
            <a:r>
              <a:rPr lang="en-US" sz="1800" kern="100" dirty="0">
                <a:effectLst/>
                <a:latin typeface="Arial" panose="020B0604020202020204" pitchFamily="34" charset="0"/>
                <a:ea typeface="Calibri" panose="020F0502020204030204" pitchFamily="34" charset="0"/>
                <a:cs typeface="Arial" panose="020B0604020202020204" pitchFamily="34" charset="0"/>
              </a:rPr>
              <a:t> Cross-Entropy loss function (Brownie, 2019; </a:t>
            </a:r>
            <a:r>
              <a:rPr lang="en-US" sz="1800" kern="100" dirty="0" err="1">
                <a:effectLst/>
                <a:latin typeface="Arial" panose="020B0604020202020204" pitchFamily="34" charset="0"/>
                <a:ea typeface="Calibri" panose="020F0502020204030204" pitchFamily="34" charset="0"/>
                <a:cs typeface="Arial" panose="020B0604020202020204" pitchFamily="34" charset="0"/>
              </a:rPr>
              <a:t>androidkt</a:t>
            </a:r>
            <a:r>
              <a:rPr lang="en-US" sz="1800" kern="100" dirty="0">
                <a:effectLst/>
                <a:latin typeface="Arial" panose="020B0604020202020204" pitchFamily="34" charset="0"/>
                <a:ea typeface="Calibri" panose="020F0502020204030204" pitchFamily="34" charset="0"/>
                <a:cs typeface="Arial" panose="020B0604020202020204" pitchFamily="34" charset="0"/>
              </a:rPr>
              <a:t>, 2023) - the formula is displayed here in the middle of the screen and measures the dissimilarity between the true distribution and the estimated distribution, a measure to establish confidence in the classification model.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Furthermore the data is preprocessed to </a:t>
            </a:r>
            <a:r>
              <a:rPr lang="en-US" sz="1800" kern="100" dirty="0" err="1">
                <a:effectLst/>
                <a:latin typeface="Arial" panose="020B0604020202020204" pitchFamily="34" charset="0"/>
                <a:ea typeface="Calibri" panose="020F0502020204030204" pitchFamily="34" charset="0"/>
                <a:cs typeface="Arial" panose="020B0604020202020204" pitchFamily="34" charset="0"/>
              </a:rPr>
              <a:t>normalise</a:t>
            </a:r>
            <a:r>
              <a:rPr lang="en-US" sz="1800" kern="100" dirty="0">
                <a:effectLst/>
                <a:latin typeface="Arial" panose="020B0604020202020204" pitchFamily="34" charset="0"/>
                <a:ea typeface="Calibri" panose="020F0502020204030204" pitchFamily="34" charset="0"/>
                <a:cs typeface="Arial" panose="020B0604020202020204" pitchFamily="34" charset="0"/>
              </a:rPr>
              <a:t> the pixel values to a value between 0 and 1 by dividing by the maximum RGB value of 255. This will aid the neural network in processing the input images.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rPr>
              <a:t>The output of the neural network will be a probability distribution over the classes, and to match this format, the labels are transformed to one-hot encoding. This allows for a more direct comparison between the neural network’s output and the true labels.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5745cd361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5745cd361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In the final structure of our ANN there are 2 hidden layers each consisting of 1,000 neurons. Both of these layers use ELU as the activation function, `</a:t>
            </a:r>
            <a:r>
              <a:rPr lang="en-US" sz="1800" kern="100" dirty="0" err="1">
                <a:effectLst/>
                <a:latin typeface="Arial" panose="020B0604020202020204" pitchFamily="34" charset="0"/>
                <a:ea typeface="Calibri" panose="020F0502020204030204" pitchFamily="34" charset="0"/>
                <a:cs typeface="Arial" panose="020B0604020202020204" pitchFamily="34" charset="0"/>
              </a:rPr>
              <a:t>he_uniform</a:t>
            </a:r>
            <a:r>
              <a:rPr lang="en-US" sz="1800" kern="100" dirty="0">
                <a:effectLst/>
                <a:latin typeface="Arial" panose="020B0604020202020204" pitchFamily="34" charset="0"/>
                <a:ea typeface="Calibri" panose="020F0502020204030204" pitchFamily="34" charset="0"/>
                <a:cs typeface="Arial" panose="020B0604020202020204" pitchFamily="34" charset="0"/>
              </a:rPr>
              <a:t>` as the kernel </a:t>
            </a:r>
            <a:r>
              <a:rPr lang="en-US" sz="1800" kern="100" dirty="0" err="1">
                <a:effectLst/>
                <a:latin typeface="Arial" panose="020B0604020202020204" pitchFamily="34" charset="0"/>
                <a:ea typeface="Calibri" panose="020F0502020204030204" pitchFamily="34" charset="0"/>
                <a:cs typeface="Arial" panose="020B0604020202020204" pitchFamily="34" charset="0"/>
              </a:rPr>
              <a:t>initialiser</a:t>
            </a:r>
            <a:r>
              <a:rPr lang="en-US" sz="1800" kern="100" dirty="0">
                <a:effectLst/>
                <a:latin typeface="Arial" panose="020B0604020202020204" pitchFamily="34" charset="0"/>
                <a:ea typeface="Calibri" panose="020F0502020204030204" pitchFamily="34" charset="0"/>
                <a:cs typeface="Arial" panose="020B0604020202020204" pitchFamily="34" charset="0"/>
              </a:rPr>
              <a:t>, and `</a:t>
            </a:r>
            <a:r>
              <a:rPr lang="en-US" sz="1800" kern="100" dirty="0" err="1">
                <a:effectLst/>
                <a:latin typeface="Arial" panose="020B0604020202020204" pitchFamily="34" charset="0"/>
                <a:ea typeface="Calibri" panose="020F0502020204030204" pitchFamily="34" charset="0"/>
                <a:cs typeface="Arial" panose="020B0604020202020204" pitchFamily="34" charset="0"/>
              </a:rPr>
              <a:t>truncated_normal</a:t>
            </a:r>
            <a:r>
              <a:rPr lang="en-US" sz="1800" kern="100" dirty="0">
                <a:effectLst/>
                <a:latin typeface="Arial" panose="020B0604020202020204" pitchFamily="34" charset="0"/>
                <a:ea typeface="Calibri" panose="020F0502020204030204" pitchFamily="34" charset="0"/>
                <a:cs typeface="Arial" panose="020B0604020202020204" pitchFamily="34" charset="0"/>
              </a:rPr>
              <a:t>` as the bias </a:t>
            </a:r>
            <a:r>
              <a:rPr lang="en-US" sz="1800" kern="100" dirty="0" err="1">
                <a:effectLst/>
                <a:latin typeface="Arial" panose="020B0604020202020204" pitchFamily="34" charset="0"/>
                <a:ea typeface="Calibri" panose="020F0502020204030204" pitchFamily="34" charset="0"/>
                <a:cs typeface="Arial" panose="020B0604020202020204" pitchFamily="34" charset="0"/>
              </a:rPr>
              <a:t>initialiser</a:t>
            </a:r>
            <a:r>
              <a:rPr lang="en-US" sz="1800" kern="100" dirty="0">
                <a:effectLst/>
                <a:latin typeface="Arial" panose="020B0604020202020204" pitchFamily="34" charset="0"/>
                <a:ea typeface="Calibri" panose="020F0502020204030204" pitchFamily="34" charset="0"/>
                <a:cs typeface="Arial" panose="020B0604020202020204" pitchFamily="34" charset="0"/>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We explored multiple activation functions for the hidden layers such as Sigmoid, tanh, RELU, and </a:t>
            </a:r>
            <a:r>
              <a:rPr lang="en-US" sz="1800" kern="100" dirty="0" err="1">
                <a:effectLst/>
                <a:latin typeface="Arial" panose="020B0604020202020204" pitchFamily="34" charset="0"/>
                <a:ea typeface="Calibri" panose="020F0502020204030204" pitchFamily="34" charset="0"/>
                <a:cs typeface="Arial" panose="020B0604020202020204" pitchFamily="34" charset="0"/>
              </a:rPr>
              <a:t>Softmax</a:t>
            </a:r>
            <a:r>
              <a:rPr lang="en-US" sz="1800" kern="100" dirty="0">
                <a:effectLst/>
                <a:latin typeface="Arial" panose="020B0604020202020204" pitchFamily="34" charset="0"/>
                <a:ea typeface="Calibri" panose="020F0502020204030204" pitchFamily="34" charset="0"/>
                <a:cs typeface="Arial" panose="020B0604020202020204" pitchFamily="34" charset="0"/>
              </a:rPr>
              <a:t>, but found that ELU showed the best performance in our model. We did start out with </a:t>
            </a:r>
            <a:r>
              <a:rPr lang="en-US" sz="1800" kern="100" dirty="0" err="1">
                <a:effectLst/>
                <a:latin typeface="Arial" panose="020B0604020202020204" pitchFamily="34" charset="0"/>
                <a:ea typeface="Calibri" panose="020F0502020204030204" pitchFamily="34" charset="0"/>
                <a:cs typeface="Arial" panose="020B0604020202020204" pitchFamily="34" charset="0"/>
              </a:rPr>
              <a:t>Relu</a:t>
            </a:r>
            <a:r>
              <a:rPr lang="en-US" sz="1800" kern="100" dirty="0">
                <a:effectLst/>
                <a:latin typeface="Arial" panose="020B0604020202020204" pitchFamily="34" charset="0"/>
                <a:ea typeface="Calibri" panose="020F0502020204030204" pitchFamily="34" charset="0"/>
                <a:cs typeface="Arial" panose="020B0604020202020204" pitchFamily="34" charset="0"/>
              </a:rPr>
              <a:t>, but then we came across ELU which according to the literature has the potential for higher accuracy than RELU, albeit more computationally expensive (Himanshu, S., 2019; DJ, 2020)</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By looping through parameter permutations, which will be discussed on the next slide, we ascertained which activation function and kernels could provide optimal model performance.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8259429a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8259429a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Arial" panose="020B0604020202020204" pitchFamily="34" charset="0"/>
              </a:rPr>
              <a:t>As shown in the “ANN Design” section, the first decision in our design was which model to use. Generally speaking,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Keras</a:t>
            </a:r>
            <a:r>
              <a:rPr lang="en-US" sz="1800" kern="100" dirty="0">
                <a:effectLst/>
                <a:latin typeface="Arial" panose="020B0604020202020204" pitchFamily="34" charset="0"/>
                <a:ea typeface="Calibri" panose="020F0502020204030204" pitchFamily="34" charset="0"/>
                <a:cs typeface="Arial" panose="020B0604020202020204" pitchFamily="34" charset="0"/>
              </a:rPr>
              <a:t> provides two different APIs related to modelling, the “Sequential” API and the “Functional” API. The “Functional” model is primarily used in complex problems with multiple input sources and output targets, with more than one input sensor and output sensor needed, when layers need to be shared or when “non-linear topology” is involved. In contradiction, the “Sequential” model is used in simpler problems with one input and output tensor, one input source and output target, and uses simple layer stacking while it is considered appropriate for more problems (</a:t>
            </a:r>
            <a:r>
              <a:rPr lang="en-US" sz="1800" kern="100" dirty="0" err="1">
                <a:effectLst/>
                <a:latin typeface="Arial" panose="020B0604020202020204" pitchFamily="34" charset="0"/>
                <a:ea typeface="Calibri" panose="020F0502020204030204" pitchFamily="34" charset="0"/>
                <a:cs typeface="Arial" panose="020B0604020202020204" pitchFamily="34" charset="0"/>
              </a:rPr>
              <a:t>Keras</a:t>
            </a:r>
            <a:r>
              <a:rPr lang="en-US" sz="1800" kern="100" dirty="0">
                <a:effectLst/>
                <a:latin typeface="Arial" panose="020B0604020202020204" pitchFamily="34" charset="0"/>
                <a:ea typeface="Calibri" panose="020F0502020204030204" pitchFamily="34" charset="0"/>
                <a:cs typeface="Arial" panose="020B0604020202020204" pitchFamily="34" charset="0"/>
              </a:rPr>
              <a:t>, 2020).</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8259429a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8259429a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Arial" panose="020B0604020202020204" pitchFamily="34" charset="0"/>
              </a:rPr>
              <a:t>Following the selection of the model, we started building the required layers. The first layer built resulted more from code requirements than from analysis. While the images were loaded by code, the output's shape differed from the required 1-dimensional input required for the input tensor/layer. By exploring the “</a:t>
            </a:r>
            <a:r>
              <a:rPr lang="en-US" sz="1800" kern="100" dirty="0" err="1">
                <a:effectLst/>
                <a:latin typeface="Arial" panose="020B0604020202020204" pitchFamily="34" charset="0"/>
                <a:ea typeface="Calibri" panose="020F0502020204030204" pitchFamily="34" charset="0"/>
                <a:cs typeface="Arial" panose="020B0604020202020204" pitchFamily="34" charset="0"/>
              </a:rPr>
              <a:t>input_shape</a:t>
            </a:r>
            <a:r>
              <a:rPr lang="en-US" sz="1800" kern="100" dirty="0">
                <a:effectLst/>
                <a:latin typeface="Arial" panose="020B0604020202020204" pitchFamily="34" charset="0"/>
                <a:ea typeface="Calibri" panose="020F0502020204030204" pitchFamily="34" charset="0"/>
                <a:cs typeface="Arial" panose="020B0604020202020204" pitchFamily="34" charset="0"/>
              </a:rPr>
              <a:t> variable”, we can understand that the initial input had three dimensions, with 32 elements in the first two dimensions and three in the third, which, in our case, represents images with RGB values of 0-1 float. After flattening the inputs, the output is of one dimension with 3,072 elements (having unrolled the three dimensions of 32x32x3), which is acceptable input for the layers-to-come. Providing the input as is through a multidimensional input/tensor may be technically possible. However, for such a volume of images, this process would have needed to be more convenient and not as computationally expensive (EDUCBA, 2023).</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8259429ab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8259429a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Arial" panose="020B0604020202020204" pitchFamily="34" charset="0"/>
              </a:rPr>
              <a:t>As the input layer/tensor is now in the required shape and format, we then had to investigate the required hidden layers. By specifying two of the hidden layers as Dense (1st and 3rd line of code), we instructed the code that every neuron of the layer should receive input from all the neurons of the previous layer. The Dense layer is also commonly used for image classification, thus serving our purpose (</a:t>
            </a:r>
            <a:r>
              <a:rPr lang="en-US" sz="1800" kern="100" dirty="0" err="1">
                <a:effectLst/>
                <a:latin typeface="Arial" panose="020B0604020202020204" pitchFamily="34" charset="0"/>
                <a:ea typeface="Calibri" panose="020F0502020204030204" pitchFamily="34" charset="0"/>
                <a:cs typeface="Arial" panose="020B0604020202020204" pitchFamily="34" charset="0"/>
              </a:rPr>
              <a:t>Dumane</a:t>
            </a:r>
            <a:r>
              <a:rPr lang="en-US" sz="1800" kern="100" dirty="0">
                <a:effectLst/>
                <a:latin typeface="Arial" panose="020B0604020202020204" pitchFamily="34" charset="0"/>
                <a:ea typeface="Calibri" panose="020F0502020204030204" pitchFamily="34" charset="0"/>
                <a:cs typeface="Arial" panose="020B0604020202020204" pitchFamily="34" charset="0"/>
              </a:rPr>
              <a:t>, 2020). In between the Dense layers, we have also included a Dropout layer. A dropout layer is not adding another layer in the process per se (as seen in the second image) but affects other hidden or visible layers, such as the two Dense/hidden layers in our case. Dropout layers prevent overfitting and provide the capability of "combining exponentially many different neural network architectures efficiently" (Srivastava et al., 2014). In our case, the dropout rate is set to 0.5 float, effectively dropping 1 out of 2 (or 50%) of the input units.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36"/>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10" name="Google Shape;10;p36"/>
          <p:cNvSpPr txBox="1">
            <a:spLocks noGrp="1"/>
          </p:cNvSpPr>
          <p:nvPr>
            <p:ph type="ctrTitle"/>
          </p:nvPr>
        </p:nvSpPr>
        <p:spPr>
          <a:xfrm>
            <a:off x="4139149" y="928938"/>
            <a:ext cx="4291500" cy="2961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None/>
              <a:defRPr sz="7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6"/>
          <p:cNvSpPr txBox="1">
            <a:spLocks noGrp="1"/>
          </p:cNvSpPr>
          <p:nvPr>
            <p:ph type="subTitle" idx="1"/>
          </p:nvPr>
        </p:nvSpPr>
        <p:spPr>
          <a:xfrm>
            <a:off x="4139125" y="3848863"/>
            <a:ext cx="4291500" cy="36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pic>
        <p:nvPicPr>
          <p:cNvPr id="45" name="Google Shape;45;p45"/>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46" name="Google Shape;46;p45"/>
          <p:cNvSpPr txBox="1">
            <a:spLocks noGrp="1"/>
          </p:cNvSpPr>
          <p:nvPr>
            <p:ph type="title" hasCustomPrompt="1"/>
          </p:nvPr>
        </p:nvSpPr>
        <p:spPr>
          <a:xfrm>
            <a:off x="311700" y="2062500"/>
            <a:ext cx="8520600" cy="1110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45"/>
          <p:cNvSpPr txBox="1">
            <a:spLocks noGrp="1"/>
          </p:cNvSpPr>
          <p:nvPr>
            <p:ph type="body" idx="1"/>
          </p:nvPr>
        </p:nvSpPr>
        <p:spPr>
          <a:xfrm>
            <a:off x="311700" y="3255700"/>
            <a:ext cx="8520600" cy="5154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Font typeface="Fira Sans Condensed"/>
              <a:buChar char="●"/>
              <a:defRPr sz="1400">
                <a:latin typeface="Fira Sans Condensed"/>
                <a:ea typeface="Fira Sans Condensed"/>
                <a:cs typeface="Fira Sans Condensed"/>
                <a:sym typeface="Fira Sans Condensed"/>
              </a:defRPr>
            </a:lvl1pPr>
            <a:lvl2pPr marL="914400" lvl="1"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2pPr>
            <a:lvl3pPr marL="1371600" lvl="2"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3pPr>
            <a:lvl4pPr marL="1828800" lvl="3"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4pPr>
            <a:lvl5pPr marL="2286000" lvl="4"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5pPr>
            <a:lvl6pPr marL="2743200" lvl="5"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6pPr>
            <a:lvl7pPr marL="3200400" lvl="6"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7pPr>
            <a:lvl8pPr marL="3657600" lvl="7"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8pPr>
            <a:lvl9pPr marL="4114800" lvl="8"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pic>
        <p:nvPicPr>
          <p:cNvPr id="53" name="Google Shape;53;g256e430fcb5_1_3"/>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54" name="Google Shape;54;g256e430fcb5_1_3"/>
          <p:cNvSpPr txBox="1">
            <a:spLocks noGrp="1"/>
          </p:cNvSpPr>
          <p:nvPr>
            <p:ph type="body" idx="1"/>
          </p:nvPr>
        </p:nvSpPr>
        <p:spPr>
          <a:xfrm>
            <a:off x="1115100" y="1152475"/>
            <a:ext cx="6913800" cy="3456000"/>
          </a:xfrm>
          <a:prstGeom prst="rect">
            <a:avLst/>
          </a:prstGeom>
          <a:solidFill>
            <a:schemeClr val="dk1">
              <a:alpha val="56078"/>
            </a:schemeClr>
          </a:solid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rgbClr val="191919"/>
              </a:buClr>
              <a:buSzPts val="1400"/>
              <a:buFont typeface="Anaheim"/>
              <a:buChar char="●"/>
              <a:defRPr sz="1400">
                <a:solidFill>
                  <a:srgbClr val="F3F3F3"/>
                </a:solidFill>
                <a:latin typeface="Fira Sans Condensed"/>
                <a:ea typeface="Fira Sans Condensed"/>
                <a:cs typeface="Fira Sans Condensed"/>
                <a:sym typeface="Fira Sans Condensed"/>
              </a:defRPr>
            </a:lvl1pPr>
            <a:lvl2pPr marL="914400" lvl="1" indent="-317500" algn="l">
              <a:lnSpc>
                <a:spcPct val="100000"/>
              </a:lnSpc>
              <a:spcBef>
                <a:spcPts val="0"/>
              </a:spcBef>
              <a:spcAft>
                <a:spcPts val="0"/>
              </a:spcAft>
              <a:buClr>
                <a:srgbClr val="191919"/>
              </a:buClr>
              <a:buSzPts val="1400"/>
              <a:buFont typeface="Roboto Condensed Light"/>
              <a:buChar char="○"/>
              <a:defRPr sz="1400">
                <a:latin typeface="Fira Sans Condensed"/>
                <a:ea typeface="Fira Sans Condensed"/>
                <a:cs typeface="Fira Sans Condensed"/>
                <a:sym typeface="Fira Sans Condensed"/>
              </a:defRPr>
            </a:lvl2pPr>
            <a:lvl3pPr marL="1371600" lvl="2" indent="-317500" algn="l">
              <a:lnSpc>
                <a:spcPct val="100000"/>
              </a:lnSpc>
              <a:spcBef>
                <a:spcPts val="0"/>
              </a:spcBef>
              <a:spcAft>
                <a:spcPts val="0"/>
              </a:spcAft>
              <a:buClr>
                <a:srgbClr val="191919"/>
              </a:buClr>
              <a:buSzPts val="1400"/>
              <a:buFont typeface="Roboto Condensed Light"/>
              <a:buChar char="■"/>
              <a:defRPr sz="1200"/>
            </a:lvl3pPr>
            <a:lvl4pPr marL="1828800" lvl="3" indent="-317500" algn="l">
              <a:lnSpc>
                <a:spcPct val="100000"/>
              </a:lnSpc>
              <a:spcBef>
                <a:spcPts val="0"/>
              </a:spcBef>
              <a:spcAft>
                <a:spcPts val="0"/>
              </a:spcAft>
              <a:buClr>
                <a:srgbClr val="191919"/>
              </a:buClr>
              <a:buSzPts val="1400"/>
              <a:buFont typeface="Roboto Condensed Light"/>
              <a:buChar char="●"/>
              <a:defRPr sz="1200"/>
            </a:lvl4pPr>
            <a:lvl5pPr marL="2286000" lvl="4" indent="-317500" algn="l">
              <a:lnSpc>
                <a:spcPct val="100000"/>
              </a:lnSpc>
              <a:spcBef>
                <a:spcPts val="0"/>
              </a:spcBef>
              <a:spcAft>
                <a:spcPts val="0"/>
              </a:spcAft>
              <a:buClr>
                <a:srgbClr val="191919"/>
              </a:buClr>
              <a:buSzPts val="1400"/>
              <a:buFont typeface="Roboto Condensed Light"/>
              <a:buChar char="○"/>
              <a:defRPr sz="1200"/>
            </a:lvl5pPr>
            <a:lvl6pPr marL="2743200" lvl="5" indent="-317500" algn="l">
              <a:lnSpc>
                <a:spcPct val="100000"/>
              </a:lnSpc>
              <a:spcBef>
                <a:spcPts val="0"/>
              </a:spcBef>
              <a:spcAft>
                <a:spcPts val="0"/>
              </a:spcAft>
              <a:buClr>
                <a:srgbClr val="191919"/>
              </a:buClr>
              <a:buSzPts val="1400"/>
              <a:buFont typeface="Roboto Condensed Light"/>
              <a:buChar char="■"/>
              <a:defRPr sz="1200"/>
            </a:lvl6pPr>
            <a:lvl7pPr marL="3200400" lvl="6" indent="-317500" algn="l">
              <a:lnSpc>
                <a:spcPct val="100000"/>
              </a:lnSpc>
              <a:spcBef>
                <a:spcPts val="0"/>
              </a:spcBef>
              <a:spcAft>
                <a:spcPts val="0"/>
              </a:spcAft>
              <a:buClr>
                <a:srgbClr val="191919"/>
              </a:buClr>
              <a:buSzPts val="1400"/>
              <a:buFont typeface="Roboto Condensed Light"/>
              <a:buChar char="●"/>
              <a:defRPr sz="1200"/>
            </a:lvl7pPr>
            <a:lvl8pPr marL="3657600" lvl="7" indent="-317500" algn="l">
              <a:lnSpc>
                <a:spcPct val="100000"/>
              </a:lnSpc>
              <a:spcBef>
                <a:spcPts val="0"/>
              </a:spcBef>
              <a:spcAft>
                <a:spcPts val="0"/>
              </a:spcAft>
              <a:buClr>
                <a:srgbClr val="191919"/>
              </a:buClr>
              <a:buSzPts val="1400"/>
              <a:buFont typeface="Roboto Condensed Light"/>
              <a:buChar char="○"/>
              <a:defRPr sz="1200"/>
            </a:lvl8pPr>
            <a:lvl9pPr marL="4114800" lvl="8" indent="-317500" algn="l">
              <a:lnSpc>
                <a:spcPct val="100000"/>
              </a:lnSpc>
              <a:spcBef>
                <a:spcPts val="0"/>
              </a:spcBef>
              <a:spcAft>
                <a:spcPts val="0"/>
              </a:spcAft>
              <a:buClr>
                <a:srgbClr val="191919"/>
              </a:buClr>
              <a:buSzPts val="1400"/>
              <a:buFont typeface="Roboto Condensed Light"/>
              <a:buChar char="■"/>
              <a:defRPr sz="1200"/>
            </a:lvl9pPr>
          </a:lstStyle>
          <a:p>
            <a:endParaRPr/>
          </a:p>
        </p:txBody>
      </p:sp>
      <p:sp>
        <p:nvSpPr>
          <p:cNvPr id="55" name="Google Shape;55;g256e430fcb5_1_3"/>
          <p:cNvSpPr txBox="1">
            <a:spLocks noGrp="1"/>
          </p:cNvSpPr>
          <p:nvPr>
            <p:ph type="title"/>
          </p:nvPr>
        </p:nvSpPr>
        <p:spPr>
          <a:xfrm>
            <a:off x="720100" y="539500"/>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
        <p:cNvGrpSpPr/>
        <p:nvPr/>
      </p:nvGrpSpPr>
      <p:grpSpPr>
        <a:xfrm>
          <a:off x="0" y="0"/>
          <a:ext cx="0" cy="0"/>
          <a:chOff x="0" y="0"/>
          <a:chExt cx="0" cy="0"/>
        </a:xfrm>
      </p:grpSpPr>
      <p:pic>
        <p:nvPicPr>
          <p:cNvPr id="57" name="Google Shape;57;g256e430fcb5_1_7"/>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58" name="Google Shape;58;g256e430fcb5_1_7"/>
          <p:cNvSpPr txBox="1">
            <a:spLocks noGrp="1"/>
          </p:cNvSpPr>
          <p:nvPr>
            <p:ph type="title"/>
          </p:nvPr>
        </p:nvSpPr>
        <p:spPr>
          <a:xfrm>
            <a:off x="4634135" y="1434600"/>
            <a:ext cx="3532800" cy="227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48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59"/>
        <p:cNvGrpSpPr/>
        <p:nvPr/>
      </p:nvGrpSpPr>
      <p:grpSpPr>
        <a:xfrm>
          <a:off x="0" y="0"/>
          <a:ext cx="0" cy="0"/>
          <a:chOff x="0" y="0"/>
          <a:chExt cx="0" cy="0"/>
        </a:xfrm>
      </p:grpSpPr>
      <p:pic>
        <p:nvPicPr>
          <p:cNvPr id="60" name="Google Shape;60;g256e430fcb5_1_10"/>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61" name="Google Shape;61;g256e430fcb5_1_10"/>
          <p:cNvSpPr txBox="1">
            <a:spLocks noGrp="1"/>
          </p:cNvSpPr>
          <p:nvPr>
            <p:ph type="subTitle" idx="1"/>
          </p:nvPr>
        </p:nvSpPr>
        <p:spPr>
          <a:xfrm flipH="1">
            <a:off x="5584135" y="2904500"/>
            <a:ext cx="1701300" cy="445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Font typeface="Rajdhani"/>
              <a:buNone/>
              <a:defRPr sz="1800" b="1">
                <a:latin typeface="Rajdhani"/>
                <a:ea typeface="Rajdhani"/>
                <a:cs typeface="Rajdhani"/>
                <a:sym typeface="Rajdhani"/>
              </a:defRPr>
            </a:lvl1pPr>
            <a:lvl2pPr lvl="1" algn="ctr">
              <a:lnSpc>
                <a:spcPct val="100000"/>
              </a:lnSpc>
              <a:spcBef>
                <a:spcPts val="0"/>
              </a:spcBef>
              <a:spcAft>
                <a:spcPts val="0"/>
              </a:spcAft>
              <a:buSzPts val="1400"/>
              <a:buFont typeface="Rajdhani"/>
              <a:buNone/>
              <a:defRPr sz="1400" b="1">
                <a:latin typeface="Rajdhani"/>
                <a:ea typeface="Rajdhani"/>
                <a:cs typeface="Rajdhani"/>
                <a:sym typeface="Rajdhani"/>
              </a:defRPr>
            </a:lvl2pPr>
            <a:lvl3pPr lvl="2" algn="ctr">
              <a:lnSpc>
                <a:spcPct val="100000"/>
              </a:lnSpc>
              <a:spcBef>
                <a:spcPts val="0"/>
              </a:spcBef>
              <a:spcAft>
                <a:spcPts val="0"/>
              </a:spcAft>
              <a:buSzPts val="1400"/>
              <a:buFont typeface="Rajdhani"/>
              <a:buNone/>
              <a:defRPr sz="1400" b="1">
                <a:latin typeface="Rajdhani"/>
                <a:ea typeface="Rajdhani"/>
                <a:cs typeface="Rajdhani"/>
                <a:sym typeface="Rajdhani"/>
              </a:defRPr>
            </a:lvl3pPr>
            <a:lvl4pPr lvl="3" algn="ctr">
              <a:lnSpc>
                <a:spcPct val="100000"/>
              </a:lnSpc>
              <a:spcBef>
                <a:spcPts val="0"/>
              </a:spcBef>
              <a:spcAft>
                <a:spcPts val="0"/>
              </a:spcAft>
              <a:buSzPts val="1400"/>
              <a:buFont typeface="Rajdhani"/>
              <a:buNone/>
              <a:defRPr sz="1400" b="1">
                <a:latin typeface="Rajdhani"/>
                <a:ea typeface="Rajdhani"/>
                <a:cs typeface="Rajdhani"/>
                <a:sym typeface="Rajdhani"/>
              </a:defRPr>
            </a:lvl4pPr>
            <a:lvl5pPr lvl="4" algn="ctr">
              <a:lnSpc>
                <a:spcPct val="100000"/>
              </a:lnSpc>
              <a:spcBef>
                <a:spcPts val="0"/>
              </a:spcBef>
              <a:spcAft>
                <a:spcPts val="0"/>
              </a:spcAft>
              <a:buSzPts val="1400"/>
              <a:buFont typeface="Rajdhani"/>
              <a:buNone/>
              <a:defRPr sz="1400" b="1">
                <a:latin typeface="Rajdhani"/>
                <a:ea typeface="Rajdhani"/>
                <a:cs typeface="Rajdhani"/>
                <a:sym typeface="Rajdhani"/>
              </a:defRPr>
            </a:lvl5pPr>
            <a:lvl6pPr lvl="5" algn="ctr">
              <a:lnSpc>
                <a:spcPct val="100000"/>
              </a:lnSpc>
              <a:spcBef>
                <a:spcPts val="0"/>
              </a:spcBef>
              <a:spcAft>
                <a:spcPts val="0"/>
              </a:spcAft>
              <a:buSzPts val="1400"/>
              <a:buFont typeface="Rajdhani"/>
              <a:buNone/>
              <a:defRPr sz="1400" b="1">
                <a:latin typeface="Rajdhani"/>
                <a:ea typeface="Rajdhani"/>
                <a:cs typeface="Rajdhani"/>
                <a:sym typeface="Rajdhani"/>
              </a:defRPr>
            </a:lvl6pPr>
            <a:lvl7pPr lvl="6" algn="ctr">
              <a:lnSpc>
                <a:spcPct val="100000"/>
              </a:lnSpc>
              <a:spcBef>
                <a:spcPts val="0"/>
              </a:spcBef>
              <a:spcAft>
                <a:spcPts val="0"/>
              </a:spcAft>
              <a:buSzPts val="1400"/>
              <a:buFont typeface="Rajdhani"/>
              <a:buNone/>
              <a:defRPr sz="1400" b="1">
                <a:latin typeface="Rajdhani"/>
                <a:ea typeface="Rajdhani"/>
                <a:cs typeface="Rajdhani"/>
                <a:sym typeface="Rajdhani"/>
              </a:defRPr>
            </a:lvl7pPr>
            <a:lvl8pPr lvl="7" algn="ctr">
              <a:lnSpc>
                <a:spcPct val="100000"/>
              </a:lnSpc>
              <a:spcBef>
                <a:spcPts val="0"/>
              </a:spcBef>
              <a:spcAft>
                <a:spcPts val="0"/>
              </a:spcAft>
              <a:buSzPts val="1400"/>
              <a:buFont typeface="Rajdhani"/>
              <a:buNone/>
              <a:defRPr sz="1400" b="1">
                <a:latin typeface="Rajdhani"/>
                <a:ea typeface="Rajdhani"/>
                <a:cs typeface="Rajdhani"/>
                <a:sym typeface="Rajdhani"/>
              </a:defRPr>
            </a:lvl8pPr>
            <a:lvl9pPr lvl="8" algn="ctr">
              <a:lnSpc>
                <a:spcPct val="100000"/>
              </a:lnSpc>
              <a:spcBef>
                <a:spcPts val="0"/>
              </a:spcBef>
              <a:spcAft>
                <a:spcPts val="0"/>
              </a:spcAft>
              <a:buSzPts val="1400"/>
              <a:buFont typeface="Rajdhani"/>
              <a:buNone/>
              <a:defRPr sz="1400" b="1">
                <a:latin typeface="Rajdhani"/>
                <a:ea typeface="Rajdhani"/>
                <a:cs typeface="Rajdhani"/>
                <a:sym typeface="Rajdhani"/>
              </a:defRPr>
            </a:lvl9pPr>
          </a:lstStyle>
          <a:p>
            <a:endParaRPr/>
          </a:p>
        </p:txBody>
      </p:sp>
      <p:sp>
        <p:nvSpPr>
          <p:cNvPr id="62" name="Google Shape;62;g256e430fcb5_1_10"/>
          <p:cNvSpPr txBox="1">
            <a:spLocks noGrp="1"/>
          </p:cNvSpPr>
          <p:nvPr>
            <p:ph type="subTitle" idx="2"/>
          </p:nvPr>
        </p:nvSpPr>
        <p:spPr>
          <a:xfrm flipH="1">
            <a:off x="5079300" y="3229525"/>
            <a:ext cx="2711100" cy="73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Fira Sans Condensed"/>
              <a:buNone/>
              <a:defRPr sz="1400">
                <a:latin typeface="Fira Sans Condensed"/>
                <a:ea typeface="Fira Sans Condensed"/>
                <a:cs typeface="Fira Sans Condensed"/>
                <a:sym typeface="Fira Sans Condensed"/>
              </a:defRPr>
            </a:lvl1pPr>
            <a:lvl2pPr lvl="1"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2pPr>
            <a:lvl3pPr lvl="2"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3pPr>
            <a:lvl4pPr lvl="3"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4pPr>
            <a:lvl5pPr lvl="4"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5pPr>
            <a:lvl6pPr lvl="5"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6pPr>
            <a:lvl7pPr lvl="6"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7pPr>
            <a:lvl8pPr lvl="7"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8pPr>
            <a:lvl9pPr lvl="8"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9pPr>
          </a:lstStyle>
          <a:p>
            <a:endParaRPr/>
          </a:p>
        </p:txBody>
      </p:sp>
      <p:sp>
        <p:nvSpPr>
          <p:cNvPr id="63" name="Google Shape;63;g256e430fcb5_1_10"/>
          <p:cNvSpPr txBox="1">
            <a:spLocks noGrp="1"/>
          </p:cNvSpPr>
          <p:nvPr>
            <p:ph type="subTitle" idx="3"/>
          </p:nvPr>
        </p:nvSpPr>
        <p:spPr>
          <a:xfrm flipH="1">
            <a:off x="1858635" y="2904500"/>
            <a:ext cx="1701300" cy="445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Font typeface="Rajdhani"/>
              <a:buNone/>
              <a:defRPr sz="1800" b="1">
                <a:latin typeface="Rajdhani"/>
                <a:ea typeface="Rajdhani"/>
                <a:cs typeface="Rajdhani"/>
                <a:sym typeface="Rajdhani"/>
              </a:defRPr>
            </a:lvl1pPr>
            <a:lvl2pPr lvl="1" algn="ctr">
              <a:lnSpc>
                <a:spcPct val="100000"/>
              </a:lnSpc>
              <a:spcBef>
                <a:spcPts val="0"/>
              </a:spcBef>
              <a:spcAft>
                <a:spcPts val="0"/>
              </a:spcAft>
              <a:buSzPts val="1400"/>
              <a:buFont typeface="Rajdhani"/>
              <a:buNone/>
              <a:defRPr sz="1400" b="1">
                <a:latin typeface="Rajdhani"/>
                <a:ea typeface="Rajdhani"/>
                <a:cs typeface="Rajdhani"/>
                <a:sym typeface="Rajdhani"/>
              </a:defRPr>
            </a:lvl2pPr>
            <a:lvl3pPr lvl="2" algn="ctr">
              <a:lnSpc>
                <a:spcPct val="100000"/>
              </a:lnSpc>
              <a:spcBef>
                <a:spcPts val="0"/>
              </a:spcBef>
              <a:spcAft>
                <a:spcPts val="0"/>
              </a:spcAft>
              <a:buSzPts val="1400"/>
              <a:buFont typeface="Rajdhani"/>
              <a:buNone/>
              <a:defRPr sz="1400" b="1">
                <a:latin typeface="Rajdhani"/>
                <a:ea typeface="Rajdhani"/>
                <a:cs typeface="Rajdhani"/>
                <a:sym typeface="Rajdhani"/>
              </a:defRPr>
            </a:lvl3pPr>
            <a:lvl4pPr lvl="3" algn="ctr">
              <a:lnSpc>
                <a:spcPct val="100000"/>
              </a:lnSpc>
              <a:spcBef>
                <a:spcPts val="0"/>
              </a:spcBef>
              <a:spcAft>
                <a:spcPts val="0"/>
              </a:spcAft>
              <a:buSzPts val="1400"/>
              <a:buFont typeface="Rajdhani"/>
              <a:buNone/>
              <a:defRPr sz="1400" b="1">
                <a:latin typeface="Rajdhani"/>
                <a:ea typeface="Rajdhani"/>
                <a:cs typeface="Rajdhani"/>
                <a:sym typeface="Rajdhani"/>
              </a:defRPr>
            </a:lvl4pPr>
            <a:lvl5pPr lvl="4" algn="ctr">
              <a:lnSpc>
                <a:spcPct val="100000"/>
              </a:lnSpc>
              <a:spcBef>
                <a:spcPts val="0"/>
              </a:spcBef>
              <a:spcAft>
                <a:spcPts val="0"/>
              </a:spcAft>
              <a:buSzPts val="1400"/>
              <a:buFont typeface="Rajdhani"/>
              <a:buNone/>
              <a:defRPr sz="1400" b="1">
                <a:latin typeface="Rajdhani"/>
                <a:ea typeface="Rajdhani"/>
                <a:cs typeface="Rajdhani"/>
                <a:sym typeface="Rajdhani"/>
              </a:defRPr>
            </a:lvl5pPr>
            <a:lvl6pPr lvl="5" algn="ctr">
              <a:lnSpc>
                <a:spcPct val="100000"/>
              </a:lnSpc>
              <a:spcBef>
                <a:spcPts val="0"/>
              </a:spcBef>
              <a:spcAft>
                <a:spcPts val="0"/>
              </a:spcAft>
              <a:buSzPts val="1400"/>
              <a:buFont typeface="Rajdhani"/>
              <a:buNone/>
              <a:defRPr sz="1400" b="1">
                <a:latin typeface="Rajdhani"/>
                <a:ea typeface="Rajdhani"/>
                <a:cs typeface="Rajdhani"/>
                <a:sym typeface="Rajdhani"/>
              </a:defRPr>
            </a:lvl6pPr>
            <a:lvl7pPr lvl="6" algn="ctr">
              <a:lnSpc>
                <a:spcPct val="100000"/>
              </a:lnSpc>
              <a:spcBef>
                <a:spcPts val="0"/>
              </a:spcBef>
              <a:spcAft>
                <a:spcPts val="0"/>
              </a:spcAft>
              <a:buSzPts val="1400"/>
              <a:buFont typeface="Rajdhani"/>
              <a:buNone/>
              <a:defRPr sz="1400" b="1">
                <a:latin typeface="Rajdhani"/>
                <a:ea typeface="Rajdhani"/>
                <a:cs typeface="Rajdhani"/>
                <a:sym typeface="Rajdhani"/>
              </a:defRPr>
            </a:lvl7pPr>
            <a:lvl8pPr lvl="7" algn="ctr">
              <a:lnSpc>
                <a:spcPct val="100000"/>
              </a:lnSpc>
              <a:spcBef>
                <a:spcPts val="0"/>
              </a:spcBef>
              <a:spcAft>
                <a:spcPts val="0"/>
              </a:spcAft>
              <a:buSzPts val="1400"/>
              <a:buFont typeface="Rajdhani"/>
              <a:buNone/>
              <a:defRPr sz="1400" b="1">
                <a:latin typeface="Rajdhani"/>
                <a:ea typeface="Rajdhani"/>
                <a:cs typeface="Rajdhani"/>
                <a:sym typeface="Rajdhani"/>
              </a:defRPr>
            </a:lvl8pPr>
            <a:lvl9pPr lvl="8" algn="ctr">
              <a:lnSpc>
                <a:spcPct val="100000"/>
              </a:lnSpc>
              <a:spcBef>
                <a:spcPts val="0"/>
              </a:spcBef>
              <a:spcAft>
                <a:spcPts val="0"/>
              </a:spcAft>
              <a:buSzPts val="1400"/>
              <a:buFont typeface="Rajdhani"/>
              <a:buNone/>
              <a:defRPr sz="1400" b="1">
                <a:latin typeface="Rajdhani"/>
                <a:ea typeface="Rajdhani"/>
                <a:cs typeface="Rajdhani"/>
                <a:sym typeface="Rajdhani"/>
              </a:defRPr>
            </a:lvl9pPr>
          </a:lstStyle>
          <a:p>
            <a:endParaRPr/>
          </a:p>
        </p:txBody>
      </p:sp>
      <p:sp>
        <p:nvSpPr>
          <p:cNvPr id="64" name="Google Shape;64;g256e430fcb5_1_10"/>
          <p:cNvSpPr txBox="1">
            <a:spLocks noGrp="1"/>
          </p:cNvSpPr>
          <p:nvPr>
            <p:ph type="subTitle" idx="4"/>
          </p:nvPr>
        </p:nvSpPr>
        <p:spPr>
          <a:xfrm flipH="1">
            <a:off x="1353800" y="3229525"/>
            <a:ext cx="2711100" cy="73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Fira Sans Condensed"/>
              <a:buNone/>
              <a:defRPr sz="1400">
                <a:latin typeface="Fira Sans Condensed"/>
                <a:ea typeface="Fira Sans Condensed"/>
                <a:cs typeface="Fira Sans Condensed"/>
                <a:sym typeface="Fira Sans Condensed"/>
              </a:defRPr>
            </a:lvl1pPr>
            <a:lvl2pPr lvl="1"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2pPr>
            <a:lvl3pPr lvl="2"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3pPr>
            <a:lvl4pPr lvl="3"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4pPr>
            <a:lvl5pPr lvl="4"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5pPr>
            <a:lvl6pPr lvl="5"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6pPr>
            <a:lvl7pPr lvl="6"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7pPr>
            <a:lvl8pPr lvl="7"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8pPr>
            <a:lvl9pPr lvl="8"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9pPr>
          </a:lstStyle>
          <a:p>
            <a:endParaRPr/>
          </a:p>
        </p:txBody>
      </p:sp>
      <p:sp>
        <p:nvSpPr>
          <p:cNvPr id="65" name="Google Shape;65;g256e430fcb5_1_10"/>
          <p:cNvSpPr txBox="1">
            <a:spLocks noGrp="1"/>
          </p:cNvSpPr>
          <p:nvPr>
            <p:ph type="title"/>
          </p:nvPr>
        </p:nvSpPr>
        <p:spPr>
          <a:xfrm>
            <a:off x="720100" y="539500"/>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66"/>
        <p:cNvGrpSpPr/>
        <p:nvPr/>
      </p:nvGrpSpPr>
      <p:grpSpPr>
        <a:xfrm>
          <a:off x="0" y="0"/>
          <a:ext cx="0" cy="0"/>
          <a:chOff x="0" y="0"/>
          <a:chExt cx="0" cy="0"/>
        </a:xfrm>
      </p:grpSpPr>
      <p:pic>
        <p:nvPicPr>
          <p:cNvPr id="67" name="Google Shape;67;g256e430fcb5_1_17"/>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68" name="Google Shape;68;g256e430fcb5_1_17"/>
          <p:cNvSpPr txBox="1">
            <a:spLocks noGrp="1"/>
          </p:cNvSpPr>
          <p:nvPr>
            <p:ph type="subTitle" idx="1"/>
          </p:nvPr>
        </p:nvSpPr>
        <p:spPr>
          <a:xfrm>
            <a:off x="2487163" y="1434600"/>
            <a:ext cx="3367800" cy="2274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Font typeface="Fira Sans Condensed"/>
              <a:buNone/>
              <a:defRPr sz="1400">
                <a:latin typeface="Fira Sans Condensed"/>
                <a:ea typeface="Fira Sans Condensed"/>
                <a:cs typeface="Fira Sans Condensed"/>
                <a:sym typeface="Fira Sans Condensed"/>
              </a:defRPr>
            </a:lvl1pPr>
            <a:lvl2pPr lvl="1"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2pPr>
            <a:lvl3pPr lvl="2"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3pPr>
            <a:lvl4pPr lvl="3"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4pPr>
            <a:lvl5pPr lvl="4"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5pPr>
            <a:lvl6pPr lvl="5"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6pPr>
            <a:lvl7pPr lvl="6"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7pPr>
            <a:lvl8pPr lvl="7"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8pPr>
            <a:lvl9pPr lvl="8"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9pPr>
          </a:lstStyle>
          <a:p>
            <a:endParaRPr/>
          </a:p>
        </p:txBody>
      </p:sp>
      <p:sp>
        <p:nvSpPr>
          <p:cNvPr id="69" name="Google Shape;69;g256e430fcb5_1_17"/>
          <p:cNvSpPr txBox="1">
            <a:spLocks noGrp="1"/>
          </p:cNvSpPr>
          <p:nvPr>
            <p:ph type="title"/>
          </p:nvPr>
        </p:nvSpPr>
        <p:spPr>
          <a:xfrm>
            <a:off x="6530228" y="1434600"/>
            <a:ext cx="1967100" cy="227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48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70"/>
        <p:cNvGrpSpPr/>
        <p:nvPr/>
      </p:nvGrpSpPr>
      <p:grpSpPr>
        <a:xfrm>
          <a:off x="0" y="0"/>
          <a:ext cx="0" cy="0"/>
          <a:chOff x="0" y="0"/>
          <a:chExt cx="0" cy="0"/>
        </a:xfrm>
      </p:grpSpPr>
      <p:pic>
        <p:nvPicPr>
          <p:cNvPr id="71" name="Google Shape;71;g256e430fcb5_1_21"/>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72" name="Google Shape;72;g256e430fcb5_1_21"/>
          <p:cNvSpPr txBox="1">
            <a:spLocks noGrp="1"/>
          </p:cNvSpPr>
          <p:nvPr>
            <p:ph type="title"/>
          </p:nvPr>
        </p:nvSpPr>
        <p:spPr>
          <a:xfrm>
            <a:off x="2422250" y="1418700"/>
            <a:ext cx="4299600" cy="230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72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73"/>
        <p:cNvGrpSpPr/>
        <p:nvPr/>
      </p:nvGrpSpPr>
      <p:grpSpPr>
        <a:xfrm>
          <a:off x="0" y="0"/>
          <a:ext cx="0" cy="0"/>
          <a:chOff x="0" y="0"/>
          <a:chExt cx="0" cy="0"/>
        </a:xfrm>
      </p:grpSpPr>
      <p:pic>
        <p:nvPicPr>
          <p:cNvPr id="74" name="Google Shape;74;g256e430fcb5_1_24"/>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75" name="Google Shape;75;g256e430fcb5_1_24"/>
          <p:cNvSpPr txBox="1">
            <a:spLocks noGrp="1"/>
          </p:cNvSpPr>
          <p:nvPr>
            <p:ph type="title"/>
          </p:nvPr>
        </p:nvSpPr>
        <p:spPr>
          <a:xfrm>
            <a:off x="522825" y="971850"/>
            <a:ext cx="3787800" cy="3199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6" name="Google Shape;76;g256e430fcb5_1_24"/>
          <p:cNvSpPr txBox="1">
            <a:spLocks noGrp="1"/>
          </p:cNvSpPr>
          <p:nvPr>
            <p:ph type="subTitle" idx="1"/>
          </p:nvPr>
        </p:nvSpPr>
        <p:spPr>
          <a:xfrm>
            <a:off x="4799950" y="1954200"/>
            <a:ext cx="1940100" cy="1235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7" name="Google Shape;77;g256e430fcb5_1_24"/>
          <p:cNvSpPr txBox="1">
            <a:spLocks noGrp="1"/>
          </p:cNvSpPr>
          <p:nvPr>
            <p:ph type="title" idx="2"/>
          </p:nvPr>
        </p:nvSpPr>
        <p:spPr>
          <a:xfrm>
            <a:off x="4849170" y="1001125"/>
            <a:ext cx="2026800" cy="181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0"/>
              <a:buNone/>
              <a:defRPr sz="14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1"/>
        </a:solidFill>
        <a:effectLst/>
      </p:bgPr>
    </p:bg>
    <p:spTree>
      <p:nvGrpSpPr>
        <p:cNvPr id="1" name="Shape 78"/>
        <p:cNvGrpSpPr/>
        <p:nvPr/>
      </p:nvGrpSpPr>
      <p:grpSpPr>
        <a:xfrm>
          <a:off x="0" y="0"/>
          <a:ext cx="0" cy="0"/>
          <a:chOff x="0" y="0"/>
          <a:chExt cx="0" cy="0"/>
        </a:xfrm>
      </p:grpSpPr>
      <p:pic>
        <p:nvPicPr>
          <p:cNvPr id="79" name="Google Shape;79;g256e430fcb5_1_29"/>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80" name="Google Shape;80;g256e430fcb5_1_29"/>
          <p:cNvSpPr txBox="1">
            <a:spLocks noGrp="1"/>
          </p:cNvSpPr>
          <p:nvPr>
            <p:ph type="title"/>
          </p:nvPr>
        </p:nvSpPr>
        <p:spPr>
          <a:xfrm>
            <a:off x="720100" y="1706850"/>
            <a:ext cx="2759700" cy="1729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4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1"/>
        <p:cNvGrpSpPr/>
        <p:nvPr/>
      </p:nvGrpSpPr>
      <p:grpSpPr>
        <a:xfrm>
          <a:off x="0" y="0"/>
          <a:ext cx="0" cy="0"/>
          <a:chOff x="0" y="0"/>
          <a:chExt cx="0" cy="0"/>
        </a:xfrm>
      </p:grpSpPr>
      <p:pic>
        <p:nvPicPr>
          <p:cNvPr id="82" name="Google Shape;82;g256e430fcb5_1_32"/>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83" name="Google Shape;83;g256e430fcb5_1_32"/>
          <p:cNvSpPr txBox="1">
            <a:spLocks noGrp="1"/>
          </p:cNvSpPr>
          <p:nvPr>
            <p:ph type="title" hasCustomPrompt="1"/>
          </p:nvPr>
        </p:nvSpPr>
        <p:spPr>
          <a:xfrm>
            <a:off x="311700" y="2062500"/>
            <a:ext cx="8520600" cy="1110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4" name="Google Shape;84;g256e430fcb5_1_32"/>
          <p:cNvSpPr txBox="1">
            <a:spLocks noGrp="1"/>
          </p:cNvSpPr>
          <p:nvPr>
            <p:ph type="body" idx="1"/>
          </p:nvPr>
        </p:nvSpPr>
        <p:spPr>
          <a:xfrm>
            <a:off x="311700" y="3255700"/>
            <a:ext cx="8520600" cy="5154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Font typeface="Fira Sans Condensed"/>
              <a:buChar char="●"/>
              <a:defRPr sz="1400">
                <a:latin typeface="Fira Sans Condensed"/>
                <a:ea typeface="Fira Sans Condensed"/>
                <a:cs typeface="Fira Sans Condensed"/>
                <a:sym typeface="Fira Sans Condensed"/>
              </a:defRPr>
            </a:lvl1pPr>
            <a:lvl2pPr marL="914400" lvl="1"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2pPr>
            <a:lvl3pPr marL="1371600" lvl="2"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3pPr>
            <a:lvl4pPr marL="1828800" lvl="3"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4pPr>
            <a:lvl5pPr marL="2286000" lvl="4"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5pPr>
            <a:lvl6pPr marL="2743200" lvl="5"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6pPr>
            <a:lvl7pPr marL="3200400" lvl="6"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7pPr>
            <a:lvl8pPr marL="3657600" lvl="7"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8pPr>
            <a:lvl9pPr marL="4114800" lvl="8" indent="-304800" algn="ctr">
              <a:lnSpc>
                <a:spcPct val="100000"/>
              </a:lnSpc>
              <a:spcBef>
                <a:spcPts val="0"/>
              </a:spcBef>
              <a:spcAft>
                <a:spcPts val="0"/>
              </a:spcAft>
              <a:buSzPts val="1200"/>
              <a:buFont typeface="Fira Sans Condensed"/>
              <a:buChar char="■"/>
              <a:defRPr>
                <a:latin typeface="Fira Sans Condensed"/>
                <a:ea typeface="Fira Sans Condensed"/>
                <a:cs typeface="Fira Sans Condensed"/>
                <a:sym typeface="Fira Sans Condense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pic>
        <p:nvPicPr>
          <p:cNvPr id="13" name="Google Shape;13;p37"/>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14" name="Google Shape;14;p37"/>
          <p:cNvSpPr txBox="1">
            <a:spLocks noGrp="1"/>
          </p:cNvSpPr>
          <p:nvPr>
            <p:ph type="body" idx="1"/>
          </p:nvPr>
        </p:nvSpPr>
        <p:spPr>
          <a:xfrm>
            <a:off x="1115100" y="1152475"/>
            <a:ext cx="6913800" cy="3456000"/>
          </a:xfrm>
          <a:prstGeom prst="rect">
            <a:avLst/>
          </a:prstGeom>
          <a:solidFill>
            <a:schemeClr val="dk1">
              <a:alpha val="56470"/>
            </a:schemeClr>
          </a:solid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rgbClr val="191919"/>
              </a:buClr>
              <a:buSzPts val="1400"/>
              <a:buFont typeface="Anaheim"/>
              <a:buChar char="●"/>
              <a:defRPr sz="1400">
                <a:solidFill>
                  <a:srgbClr val="F3F3F3"/>
                </a:solidFill>
                <a:latin typeface="Fira Sans Condensed"/>
                <a:ea typeface="Fira Sans Condensed"/>
                <a:cs typeface="Fira Sans Condensed"/>
                <a:sym typeface="Fira Sans Condensed"/>
              </a:defRPr>
            </a:lvl1pPr>
            <a:lvl2pPr marL="914400" lvl="1" indent="-317500" algn="l">
              <a:lnSpc>
                <a:spcPct val="100000"/>
              </a:lnSpc>
              <a:spcBef>
                <a:spcPts val="0"/>
              </a:spcBef>
              <a:spcAft>
                <a:spcPts val="0"/>
              </a:spcAft>
              <a:buClr>
                <a:srgbClr val="191919"/>
              </a:buClr>
              <a:buSzPts val="1400"/>
              <a:buFont typeface="Roboto Condensed Light"/>
              <a:buChar char="○"/>
              <a:defRPr sz="1400">
                <a:latin typeface="Fira Sans Condensed"/>
                <a:ea typeface="Fira Sans Condensed"/>
                <a:cs typeface="Fira Sans Condensed"/>
                <a:sym typeface="Fira Sans Condensed"/>
              </a:defRPr>
            </a:lvl2pPr>
            <a:lvl3pPr marL="1371600" lvl="2" indent="-317500" algn="l">
              <a:lnSpc>
                <a:spcPct val="100000"/>
              </a:lnSpc>
              <a:spcBef>
                <a:spcPts val="0"/>
              </a:spcBef>
              <a:spcAft>
                <a:spcPts val="0"/>
              </a:spcAft>
              <a:buClr>
                <a:srgbClr val="191919"/>
              </a:buClr>
              <a:buSzPts val="1400"/>
              <a:buFont typeface="Roboto Condensed Light"/>
              <a:buChar char="■"/>
              <a:defRPr sz="1200"/>
            </a:lvl3pPr>
            <a:lvl4pPr marL="1828800" lvl="3" indent="-317500" algn="l">
              <a:lnSpc>
                <a:spcPct val="100000"/>
              </a:lnSpc>
              <a:spcBef>
                <a:spcPts val="0"/>
              </a:spcBef>
              <a:spcAft>
                <a:spcPts val="0"/>
              </a:spcAft>
              <a:buClr>
                <a:srgbClr val="191919"/>
              </a:buClr>
              <a:buSzPts val="1400"/>
              <a:buFont typeface="Roboto Condensed Light"/>
              <a:buChar char="●"/>
              <a:defRPr sz="1200"/>
            </a:lvl4pPr>
            <a:lvl5pPr marL="2286000" lvl="4" indent="-317500" algn="l">
              <a:lnSpc>
                <a:spcPct val="100000"/>
              </a:lnSpc>
              <a:spcBef>
                <a:spcPts val="0"/>
              </a:spcBef>
              <a:spcAft>
                <a:spcPts val="0"/>
              </a:spcAft>
              <a:buClr>
                <a:srgbClr val="191919"/>
              </a:buClr>
              <a:buSzPts val="1400"/>
              <a:buFont typeface="Roboto Condensed Light"/>
              <a:buChar char="○"/>
              <a:defRPr sz="1200"/>
            </a:lvl5pPr>
            <a:lvl6pPr marL="2743200" lvl="5" indent="-317500" algn="l">
              <a:lnSpc>
                <a:spcPct val="100000"/>
              </a:lnSpc>
              <a:spcBef>
                <a:spcPts val="0"/>
              </a:spcBef>
              <a:spcAft>
                <a:spcPts val="0"/>
              </a:spcAft>
              <a:buClr>
                <a:srgbClr val="191919"/>
              </a:buClr>
              <a:buSzPts val="1400"/>
              <a:buFont typeface="Roboto Condensed Light"/>
              <a:buChar char="■"/>
              <a:defRPr sz="1200"/>
            </a:lvl6pPr>
            <a:lvl7pPr marL="3200400" lvl="6" indent="-317500" algn="l">
              <a:lnSpc>
                <a:spcPct val="100000"/>
              </a:lnSpc>
              <a:spcBef>
                <a:spcPts val="0"/>
              </a:spcBef>
              <a:spcAft>
                <a:spcPts val="0"/>
              </a:spcAft>
              <a:buClr>
                <a:srgbClr val="191919"/>
              </a:buClr>
              <a:buSzPts val="1400"/>
              <a:buFont typeface="Roboto Condensed Light"/>
              <a:buChar char="●"/>
              <a:defRPr sz="1200"/>
            </a:lvl7pPr>
            <a:lvl8pPr marL="3657600" lvl="7" indent="-317500" algn="l">
              <a:lnSpc>
                <a:spcPct val="100000"/>
              </a:lnSpc>
              <a:spcBef>
                <a:spcPts val="0"/>
              </a:spcBef>
              <a:spcAft>
                <a:spcPts val="0"/>
              </a:spcAft>
              <a:buClr>
                <a:srgbClr val="191919"/>
              </a:buClr>
              <a:buSzPts val="1400"/>
              <a:buFont typeface="Roboto Condensed Light"/>
              <a:buChar char="○"/>
              <a:defRPr sz="1200"/>
            </a:lvl8pPr>
            <a:lvl9pPr marL="4114800" lvl="8" indent="-317500" algn="l">
              <a:lnSpc>
                <a:spcPct val="100000"/>
              </a:lnSpc>
              <a:spcBef>
                <a:spcPts val="0"/>
              </a:spcBef>
              <a:spcAft>
                <a:spcPts val="0"/>
              </a:spcAft>
              <a:buClr>
                <a:srgbClr val="191919"/>
              </a:buClr>
              <a:buSzPts val="1400"/>
              <a:buFont typeface="Roboto Condensed Light"/>
              <a:buChar char="■"/>
              <a:defRPr sz="1200"/>
            </a:lvl9pPr>
          </a:lstStyle>
          <a:p>
            <a:endParaRPr/>
          </a:p>
        </p:txBody>
      </p:sp>
      <p:sp>
        <p:nvSpPr>
          <p:cNvPr id="15" name="Google Shape;15;p37"/>
          <p:cNvSpPr txBox="1">
            <a:spLocks noGrp="1"/>
          </p:cNvSpPr>
          <p:nvPr>
            <p:ph type="title"/>
          </p:nvPr>
        </p:nvSpPr>
        <p:spPr>
          <a:xfrm>
            <a:off x="720100" y="539500"/>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pic>
        <p:nvPicPr>
          <p:cNvPr id="17" name="Google Shape;17;p38"/>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18" name="Google Shape;18;p38"/>
          <p:cNvSpPr txBox="1">
            <a:spLocks noGrp="1"/>
          </p:cNvSpPr>
          <p:nvPr>
            <p:ph type="title"/>
          </p:nvPr>
        </p:nvSpPr>
        <p:spPr>
          <a:xfrm>
            <a:off x="720100" y="539500"/>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pic>
        <p:nvPicPr>
          <p:cNvPr id="20" name="Google Shape;20;p39"/>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21" name="Google Shape;21;p39"/>
          <p:cNvSpPr txBox="1">
            <a:spLocks noGrp="1"/>
          </p:cNvSpPr>
          <p:nvPr>
            <p:ph type="title"/>
          </p:nvPr>
        </p:nvSpPr>
        <p:spPr>
          <a:xfrm>
            <a:off x="4634135" y="1434600"/>
            <a:ext cx="3532800" cy="227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48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22"/>
        <p:cNvGrpSpPr/>
        <p:nvPr/>
      </p:nvGrpSpPr>
      <p:grpSpPr>
        <a:xfrm>
          <a:off x="0" y="0"/>
          <a:ext cx="0" cy="0"/>
          <a:chOff x="0" y="0"/>
          <a:chExt cx="0" cy="0"/>
        </a:xfrm>
      </p:grpSpPr>
      <p:pic>
        <p:nvPicPr>
          <p:cNvPr id="23" name="Google Shape;23;p40"/>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24" name="Google Shape;24;p40"/>
          <p:cNvSpPr txBox="1">
            <a:spLocks noGrp="1"/>
          </p:cNvSpPr>
          <p:nvPr>
            <p:ph type="subTitle" idx="1"/>
          </p:nvPr>
        </p:nvSpPr>
        <p:spPr>
          <a:xfrm flipH="1">
            <a:off x="5584135" y="2904500"/>
            <a:ext cx="1701300" cy="445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Font typeface="Rajdhani"/>
              <a:buNone/>
              <a:defRPr sz="1800" b="1">
                <a:latin typeface="Rajdhani"/>
                <a:ea typeface="Rajdhani"/>
                <a:cs typeface="Rajdhani"/>
                <a:sym typeface="Rajdhani"/>
              </a:defRPr>
            </a:lvl1pPr>
            <a:lvl2pPr lvl="1" algn="ctr">
              <a:lnSpc>
                <a:spcPct val="100000"/>
              </a:lnSpc>
              <a:spcBef>
                <a:spcPts val="0"/>
              </a:spcBef>
              <a:spcAft>
                <a:spcPts val="0"/>
              </a:spcAft>
              <a:buSzPts val="1400"/>
              <a:buFont typeface="Rajdhani"/>
              <a:buNone/>
              <a:defRPr sz="1400" b="1">
                <a:latin typeface="Rajdhani"/>
                <a:ea typeface="Rajdhani"/>
                <a:cs typeface="Rajdhani"/>
                <a:sym typeface="Rajdhani"/>
              </a:defRPr>
            </a:lvl2pPr>
            <a:lvl3pPr lvl="2" algn="ctr">
              <a:lnSpc>
                <a:spcPct val="100000"/>
              </a:lnSpc>
              <a:spcBef>
                <a:spcPts val="0"/>
              </a:spcBef>
              <a:spcAft>
                <a:spcPts val="0"/>
              </a:spcAft>
              <a:buSzPts val="1400"/>
              <a:buFont typeface="Rajdhani"/>
              <a:buNone/>
              <a:defRPr sz="1400" b="1">
                <a:latin typeface="Rajdhani"/>
                <a:ea typeface="Rajdhani"/>
                <a:cs typeface="Rajdhani"/>
                <a:sym typeface="Rajdhani"/>
              </a:defRPr>
            </a:lvl3pPr>
            <a:lvl4pPr lvl="3" algn="ctr">
              <a:lnSpc>
                <a:spcPct val="100000"/>
              </a:lnSpc>
              <a:spcBef>
                <a:spcPts val="0"/>
              </a:spcBef>
              <a:spcAft>
                <a:spcPts val="0"/>
              </a:spcAft>
              <a:buSzPts val="1400"/>
              <a:buFont typeface="Rajdhani"/>
              <a:buNone/>
              <a:defRPr sz="1400" b="1">
                <a:latin typeface="Rajdhani"/>
                <a:ea typeface="Rajdhani"/>
                <a:cs typeface="Rajdhani"/>
                <a:sym typeface="Rajdhani"/>
              </a:defRPr>
            </a:lvl4pPr>
            <a:lvl5pPr lvl="4" algn="ctr">
              <a:lnSpc>
                <a:spcPct val="100000"/>
              </a:lnSpc>
              <a:spcBef>
                <a:spcPts val="0"/>
              </a:spcBef>
              <a:spcAft>
                <a:spcPts val="0"/>
              </a:spcAft>
              <a:buSzPts val="1400"/>
              <a:buFont typeface="Rajdhani"/>
              <a:buNone/>
              <a:defRPr sz="1400" b="1">
                <a:latin typeface="Rajdhani"/>
                <a:ea typeface="Rajdhani"/>
                <a:cs typeface="Rajdhani"/>
                <a:sym typeface="Rajdhani"/>
              </a:defRPr>
            </a:lvl5pPr>
            <a:lvl6pPr lvl="5" algn="ctr">
              <a:lnSpc>
                <a:spcPct val="100000"/>
              </a:lnSpc>
              <a:spcBef>
                <a:spcPts val="0"/>
              </a:spcBef>
              <a:spcAft>
                <a:spcPts val="0"/>
              </a:spcAft>
              <a:buSzPts val="1400"/>
              <a:buFont typeface="Rajdhani"/>
              <a:buNone/>
              <a:defRPr sz="1400" b="1">
                <a:latin typeface="Rajdhani"/>
                <a:ea typeface="Rajdhani"/>
                <a:cs typeface="Rajdhani"/>
                <a:sym typeface="Rajdhani"/>
              </a:defRPr>
            </a:lvl6pPr>
            <a:lvl7pPr lvl="6" algn="ctr">
              <a:lnSpc>
                <a:spcPct val="100000"/>
              </a:lnSpc>
              <a:spcBef>
                <a:spcPts val="0"/>
              </a:spcBef>
              <a:spcAft>
                <a:spcPts val="0"/>
              </a:spcAft>
              <a:buSzPts val="1400"/>
              <a:buFont typeface="Rajdhani"/>
              <a:buNone/>
              <a:defRPr sz="1400" b="1">
                <a:latin typeface="Rajdhani"/>
                <a:ea typeface="Rajdhani"/>
                <a:cs typeface="Rajdhani"/>
                <a:sym typeface="Rajdhani"/>
              </a:defRPr>
            </a:lvl7pPr>
            <a:lvl8pPr lvl="7" algn="ctr">
              <a:lnSpc>
                <a:spcPct val="100000"/>
              </a:lnSpc>
              <a:spcBef>
                <a:spcPts val="0"/>
              </a:spcBef>
              <a:spcAft>
                <a:spcPts val="0"/>
              </a:spcAft>
              <a:buSzPts val="1400"/>
              <a:buFont typeface="Rajdhani"/>
              <a:buNone/>
              <a:defRPr sz="1400" b="1">
                <a:latin typeface="Rajdhani"/>
                <a:ea typeface="Rajdhani"/>
                <a:cs typeface="Rajdhani"/>
                <a:sym typeface="Rajdhani"/>
              </a:defRPr>
            </a:lvl8pPr>
            <a:lvl9pPr lvl="8" algn="ctr">
              <a:lnSpc>
                <a:spcPct val="100000"/>
              </a:lnSpc>
              <a:spcBef>
                <a:spcPts val="0"/>
              </a:spcBef>
              <a:spcAft>
                <a:spcPts val="0"/>
              </a:spcAft>
              <a:buSzPts val="1400"/>
              <a:buFont typeface="Rajdhani"/>
              <a:buNone/>
              <a:defRPr sz="1400" b="1">
                <a:latin typeface="Rajdhani"/>
                <a:ea typeface="Rajdhani"/>
                <a:cs typeface="Rajdhani"/>
                <a:sym typeface="Rajdhani"/>
              </a:defRPr>
            </a:lvl9pPr>
          </a:lstStyle>
          <a:p>
            <a:endParaRPr/>
          </a:p>
        </p:txBody>
      </p:sp>
      <p:sp>
        <p:nvSpPr>
          <p:cNvPr id="25" name="Google Shape;25;p40"/>
          <p:cNvSpPr txBox="1">
            <a:spLocks noGrp="1"/>
          </p:cNvSpPr>
          <p:nvPr>
            <p:ph type="subTitle" idx="2"/>
          </p:nvPr>
        </p:nvSpPr>
        <p:spPr>
          <a:xfrm flipH="1">
            <a:off x="5079300" y="3229525"/>
            <a:ext cx="2711100" cy="73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Fira Sans Condensed"/>
              <a:buNone/>
              <a:defRPr sz="1400">
                <a:latin typeface="Fira Sans Condensed"/>
                <a:ea typeface="Fira Sans Condensed"/>
                <a:cs typeface="Fira Sans Condensed"/>
                <a:sym typeface="Fira Sans Condensed"/>
              </a:defRPr>
            </a:lvl1pPr>
            <a:lvl2pPr lvl="1"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2pPr>
            <a:lvl3pPr lvl="2"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3pPr>
            <a:lvl4pPr lvl="3"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4pPr>
            <a:lvl5pPr lvl="4"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5pPr>
            <a:lvl6pPr lvl="5"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6pPr>
            <a:lvl7pPr lvl="6"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7pPr>
            <a:lvl8pPr lvl="7"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8pPr>
            <a:lvl9pPr lvl="8"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9pPr>
          </a:lstStyle>
          <a:p>
            <a:endParaRPr/>
          </a:p>
        </p:txBody>
      </p:sp>
      <p:sp>
        <p:nvSpPr>
          <p:cNvPr id="26" name="Google Shape;26;p40"/>
          <p:cNvSpPr txBox="1">
            <a:spLocks noGrp="1"/>
          </p:cNvSpPr>
          <p:nvPr>
            <p:ph type="subTitle" idx="3"/>
          </p:nvPr>
        </p:nvSpPr>
        <p:spPr>
          <a:xfrm flipH="1">
            <a:off x="1858635" y="2904500"/>
            <a:ext cx="1701300" cy="445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Font typeface="Rajdhani"/>
              <a:buNone/>
              <a:defRPr sz="1800" b="1">
                <a:latin typeface="Rajdhani"/>
                <a:ea typeface="Rajdhani"/>
                <a:cs typeface="Rajdhani"/>
                <a:sym typeface="Rajdhani"/>
              </a:defRPr>
            </a:lvl1pPr>
            <a:lvl2pPr lvl="1" algn="ctr">
              <a:lnSpc>
                <a:spcPct val="100000"/>
              </a:lnSpc>
              <a:spcBef>
                <a:spcPts val="0"/>
              </a:spcBef>
              <a:spcAft>
                <a:spcPts val="0"/>
              </a:spcAft>
              <a:buSzPts val="1400"/>
              <a:buFont typeface="Rajdhani"/>
              <a:buNone/>
              <a:defRPr sz="1400" b="1">
                <a:latin typeface="Rajdhani"/>
                <a:ea typeface="Rajdhani"/>
                <a:cs typeface="Rajdhani"/>
                <a:sym typeface="Rajdhani"/>
              </a:defRPr>
            </a:lvl2pPr>
            <a:lvl3pPr lvl="2" algn="ctr">
              <a:lnSpc>
                <a:spcPct val="100000"/>
              </a:lnSpc>
              <a:spcBef>
                <a:spcPts val="0"/>
              </a:spcBef>
              <a:spcAft>
                <a:spcPts val="0"/>
              </a:spcAft>
              <a:buSzPts val="1400"/>
              <a:buFont typeface="Rajdhani"/>
              <a:buNone/>
              <a:defRPr sz="1400" b="1">
                <a:latin typeface="Rajdhani"/>
                <a:ea typeface="Rajdhani"/>
                <a:cs typeface="Rajdhani"/>
                <a:sym typeface="Rajdhani"/>
              </a:defRPr>
            </a:lvl3pPr>
            <a:lvl4pPr lvl="3" algn="ctr">
              <a:lnSpc>
                <a:spcPct val="100000"/>
              </a:lnSpc>
              <a:spcBef>
                <a:spcPts val="0"/>
              </a:spcBef>
              <a:spcAft>
                <a:spcPts val="0"/>
              </a:spcAft>
              <a:buSzPts val="1400"/>
              <a:buFont typeface="Rajdhani"/>
              <a:buNone/>
              <a:defRPr sz="1400" b="1">
                <a:latin typeface="Rajdhani"/>
                <a:ea typeface="Rajdhani"/>
                <a:cs typeface="Rajdhani"/>
                <a:sym typeface="Rajdhani"/>
              </a:defRPr>
            </a:lvl4pPr>
            <a:lvl5pPr lvl="4" algn="ctr">
              <a:lnSpc>
                <a:spcPct val="100000"/>
              </a:lnSpc>
              <a:spcBef>
                <a:spcPts val="0"/>
              </a:spcBef>
              <a:spcAft>
                <a:spcPts val="0"/>
              </a:spcAft>
              <a:buSzPts val="1400"/>
              <a:buFont typeface="Rajdhani"/>
              <a:buNone/>
              <a:defRPr sz="1400" b="1">
                <a:latin typeface="Rajdhani"/>
                <a:ea typeface="Rajdhani"/>
                <a:cs typeface="Rajdhani"/>
                <a:sym typeface="Rajdhani"/>
              </a:defRPr>
            </a:lvl5pPr>
            <a:lvl6pPr lvl="5" algn="ctr">
              <a:lnSpc>
                <a:spcPct val="100000"/>
              </a:lnSpc>
              <a:spcBef>
                <a:spcPts val="0"/>
              </a:spcBef>
              <a:spcAft>
                <a:spcPts val="0"/>
              </a:spcAft>
              <a:buSzPts val="1400"/>
              <a:buFont typeface="Rajdhani"/>
              <a:buNone/>
              <a:defRPr sz="1400" b="1">
                <a:latin typeface="Rajdhani"/>
                <a:ea typeface="Rajdhani"/>
                <a:cs typeface="Rajdhani"/>
                <a:sym typeface="Rajdhani"/>
              </a:defRPr>
            </a:lvl6pPr>
            <a:lvl7pPr lvl="6" algn="ctr">
              <a:lnSpc>
                <a:spcPct val="100000"/>
              </a:lnSpc>
              <a:spcBef>
                <a:spcPts val="0"/>
              </a:spcBef>
              <a:spcAft>
                <a:spcPts val="0"/>
              </a:spcAft>
              <a:buSzPts val="1400"/>
              <a:buFont typeface="Rajdhani"/>
              <a:buNone/>
              <a:defRPr sz="1400" b="1">
                <a:latin typeface="Rajdhani"/>
                <a:ea typeface="Rajdhani"/>
                <a:cs typeface="Rajdhani"/>
                <a:sym typeface="Rajdhani"/>
              </a:defRPr>
            </a:lvl7pPr>
            <a:lvl8pPr lvl="7" algn="ctr">
              <a:lnSpc>
                <a:spcPct val="100000"/>
              </a:lnSpc>
              <a:spcBef>
                <a:spcPts val="0"/>
              </a:spcBef>
              <a:spcAft>
                <a:spcPts val="0"/>
              </a:spcAft>
              <a:buSzPts val="1400"/>
              <a:buFont typeface="Rajdhani"/>
              <a:buNone/>
              <a:defRPr sz="1400" b="1">
                <a:latin typeface="Rajdhani"/>
                <a:ea typeface="Rajdhani"/>
                <a:cs typeface="Rajdhani"/>
                <a:sym typeface="Rajdhani"/>
              </a:defRPr>
            </a:lvl8pPr>
            <a:lvl9pPr lvl="8" algn="ctr">
              <a:lnSpc>
                <a:spcPct val="100000"/>
              </a:lnSpc>
              <a:spcBef>
                <a:spcPts val="0"/>
              </a:spcBef>
              <a:spcAft>
                <a:spcPts val="0"/>
              </a:spcAft>
              <a:buSzPts val="1400"/>
              <a:buFont typeface="Rajdhani"/>
              <a:buNone/>
              <a:defRPr sz="1400" b="1">
                <a:latin typeface="Rajdhani"/>
                <a:ea typeface="Rajdhani"/>
                <a:cs typeface="Rajdhani"/>
                <a:sym typeface="Rajdhani"/>
              </a:defRPr>
            </a:lvl9pPr>
          </a:lstStyle>
          <a:p>
            <a:endParaRPr/>
          </a:p>
        </p:txBody>
      </p:sp>
      <p:sp>
        <p:nvSpPr>
          <p:cNvPr id="27" name="Google Shape;27;p40"/>
          <p:cNvSpPr txBox="1">
            <a:spLocks noGrp="1"/>
          </p:cNvSpPr>
          <p:nvPr>
            <p:ph type="subTitle" idx="4"/>
          </p:nvPr>
        </p:nvSpPr>
        <p:spPr>
          <a:xfrm flipH="1">
            <a:off x="1353800" y="3229525"/>
            <a:ext cx="2711100" cy="73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100"/>
              <a:buFont typeface="Fira Sans Condensed"/>
              <a:buNone/>
              <a:defRPr sz="1400">
                <a:latin typeface="Fira Sans Condensed"/>
                <a:ea typeface="Fira Sans Condensed"/>
                <a:cs typeface="Fira Sans Condensed"/>
                <a:sym typeface="Fira Sans Condensed"/>
              </a:defRPr>
            </a:lvl1pPr>
            <a:lvl2pPr lvl="1"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2pPr>
            <a:lvl3pPr lvl="2"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3pPr>
            <a:lvl4pPr lvl="3"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4pPr>
            <a:lvl5pPr lvl="4"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5pPr>
            <a:lvl6pPr lvl="5"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6pPr>
            <a:lvl7pPr lvl="6"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7pPr>
            <a:lvl8pPr lvl="7"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8pPr>
            <a:lvl9pPr lvl="8" algn="ctr">
              <a:lnSpc>
                <a:spcPct val="100000"/>
              </a:lnSpc>
              <a:spcBef>
                <a:spcPts val="0"/>
              </a:spcBef>
              <a:spcAft>
                <a:spcPts val="0"/>
              </a:spcAft>
              <a:buSzPts val="1100"/>
              <a:buFont typeface="Fira Sans Condensed"/>
              <a:buNone/>
              <a:defRPr sz="1100">
                <a:latin typeface="Fira Sans Condensed"/>
                <a:ea typeface="Fira Sans Condensed"/>
                <a:cs typeface="Fira Sans Condensed"/>
                <a:sym typeface="Fira Sans Condensed"/>
              </a:defRPr>
            </a:lvl9pPr>
          </a:lstStyle>
          <a:p>
            <a:endParaRPr/>
          </a:p>
        </p:txBody>
      </p:sp>
      <p:sp>
        <p:nvSpPr>
          <p:cNvPr id="28" name="Google Shape;28;p40"/>
          <p:cNvSpPr txBox="1">
            <a:spLocks noGrp="1"/>
          </p:cNvSpPr>
          <p:nvPr>
            <p:ph type="title"/>
          </p:nvPr>
        </p:nvSpPr>
        <p:spPr>
          <a:xfrm>
            <a:off x="720100" y="539500"/>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29"/>
        <p:cNvGrpSpPr/>
        <p:nvPr/>
      </p:nvGrpSpPr>
      <p:grpSpPr>
        <a:xfrm>
          <a:off x="0" y="0"/>
          <a:ext cx="0" cy="0"/>
          <a:chOff x="0" y="0"/>
          <a:chExt cx="0" cy="0"/>
        </a:xfrm>
      </p:grpSpPr>
      <p:pic>
        <p:nvPicPr>
          <p:cNvPr id="30" name="Google Shape;30;p41"/>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31" name="Google Shape;31;p41"/>
          <p:cNvSpPr txBox="1">
            <a:spLocks noGrp="1"/>
          </p:cNvSpPr>
          <p:nvPr>
            <p:ph type="subTitle" idx="1"/>
          </p:nvPr>
        </p:nvSpPr>
        <p:spPr>
          <a:xfrm>
            <a:off x="2487163" y="1434600"/>
            <a:ext cx="3367800" cy="2274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Font typeface="Fira Sans Condensed"/>
              <a:buNone/>
              <a:defRPr sz="1400">
                <a:latin typeface="Fira Sans Condensed"/>
                <a:ea typeface="Fira Sans Condensed"/>
                <a:cs typeface="Fira Sans Condensed"/>
                <a:sym typeface="Fira Sans Condensed"/>
              </a:defRPr>
            </a:lvl1pPr>
            <a:lvl2pPr lvl="1"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2pPr>
            <a:lvl3pPr lvl="2"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3pPr>
            <a:lvl4pPr lvl="3"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4pPr>
            <a:lvl5pPr lvl="4"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5pPr>
            <a:lvl6pPr lvl="5"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6pPr>
            <a:lvl7pPr lvl="6"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7pPr>
            <a:lvl8pPr lvl="7"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8pPr>
            <a:lvl9pPr lvl="8" algn="ctr">
              <a:lnSpc>
                <a:spcPct val="100000"/>
              </a:lnSpc>
              <a:spcBef>
                <a:spcPts val="0"/>
              </a:spcBef>
              <a:spcAft>
                <a:spcPts val="0"/>
              </a:spcAft>
              <a:buSzPts val="2800"/>
              <a:buFont typeface="Fira Sans Condensed"/>
              <a:buNone/>
              <a:defRPr sz="2800">
                <a:latin typeface="Fira Sans Condensed"/>
                <a:ea typeface="Fira Sans Condensed"/>
                <a:cs typeface="Fira Sans Condensed"/>
                <a:sym typeface="Fira Sans Condensed"/>
              </a:defRPr>
            </a:lvl9pPr>
          </a:lstStyle>
          <a:p>
            <a:endParaRPr/>
          </a:p>
        </p:txBody>
      </p:sp>
      <p:sp>
        <p:nvSpPr>
          <p:cNvPr id="32" name="Google Shape;32;p41"/>
          <p:cNvSpPr txBox="1">
            <a:spLocks noGrp="1"/>
          </p:cNvSpPr>
          <p:nvPr>
            <p:ph type="title"/>
          </p:nvPr>
        </p:nvSpPr>
        <p:spPr>
          <a:xfrm>
            <a:off x="6530228" y="1434600"/>
            <a:ext cx="1967100" cy="227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48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33"/>
        <p:cNvGrpSpPr/>
        <p:nvPr/>
      </p:nvGrpSpPr>
      <p:grpSpPr>
        <a:xfrm>
          <a:off x="0" y="0"/>
          <a:ext cx="0" cy="0"/>
          <a:chOff x="0" y="0"/>
          <a:chExt cx="0" cy="0"/>
        </a:xfrm>
      </p:grpSpPr>
      <p:pic>
        <p:nvPicPr>
          <p:cNvPr id="34" name="Google Shape;34;p42"/>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35" name="Google Shape;35;p42"/>
          <p:cNvSpPr txBox="1">
            <a:spLocks noGrp="1"/>
          </p:cNvSpPr>
          <p:nvPr>
            <p:ph type="title"/>
          </p:nvPr>
        </p:nvSpPr>
        <p:spPr>
          <a:xfrm>
            <a:off x="2422250" y="1418700"/>
            <a:ext cx="4299600" cy="230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72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36"/>
        <p:cNvGrpSpPr/>
        <p:nvPr/>
      </p:nvGrpSpPr>
      <p:grpSpPr>
        <a:xfrm>
          <a:off x="0" y="0"/>
          <a:ext cx="0" cy="0"/>
          <a:chOff x="0" y="0"/>
          <a:chExt cx="0" cy="0"/>
        </a:xfrm>
      </p:grpSpPr>
      <p:pic>
        <p:nvPicPr>
          <p:cNvPr id="37" name="Google Shape;37;p43"/>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38" name="Google Shape;38;p43"/>
          <p:cNvSpPr txBox="1">
            <a:spLocks noGrp="1"/>
          </p:cNvSpPr>
          <p:nvPr>
            <p:ph type="title"/>
          </p:nvPr>
        </p:nvSpPr>
        <p:spPr>
          <a:xfrm>
            <a:off x="522825" y="971850"/>
            <a:ext cx="3787800" cy="3199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43"/>
          <p:cNvSpPr txBox="1">
            <a:spLocks noGrp="1"/>
          </p:cNvSpPr>
          <p:nvPr>
            <p:ph type="subTitle" idx="1"/>
          </p:nvPr>
        </p:nvSpPr>
        <p:spPr>
          <a:xfrm>
            <a:off x="4799950" y="1954200"/>
            <a:ext cx="1940100" cy="1235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43"/>
          <p:cNvSpPr txBox="1">
            <a:spLocks noGrp="1"/>
          </p:cNvSpPr>
          <p:nvPr>
            <p:ph type="title" idx="2"/>
          </p:nvPr>
        </p:nvSpPr>
        <p:spPr>
          <a:xfrm>
            <a:off x="4849170" y="1001125"/>
            <a:ext cx="2026800" cy="181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2000"/>
              <a:buNone/>
              <a:defRPr sz="14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1"/>
        </a:solidFill>
        <a:effectLst/>
      </p:bgPr>
    </p:bg>
    <p:spTree>
      <p:nvGrpSpPr>
        <p:cNvPr id="1" name="Shape 41"/>
        <p:cNvGrpSpPr/>
        <p:nvPr/>
      </p:nvGrpSpPr>
      <p:grpSpPr>
        <a:xfrm>
          <a:off x="0" y="0"/>
          <a:ext cx="0" cy="0"/>
          <a:chOff x="0" y="0"/>
          <a:chExt cx="0" cy="0"/>
        </a:xfrm>
      </p:grpSpPr>
      <p:pic>
        <p:nvPicPr>
          <p:cNvPr id="42" name="Google Shape;42;p44"/>
          <p:cNvPicPr preferRelativeResize="0"/>
          <p:nvPr/>
        </p:nvPicPr>
        <p:blipFill rotWithShape="1">
          <a:blip r:embed="rId2">
            <a:alphaModFix/>
          </a:blip>
          <a:srcRect/>
          <a:stretch/>
        </p:blipFill>
        <p:spPr>
          <a:xfrm>
            <a:off x="0" y="1339"/>
            <a:ext cx="9143998" cy="5140822"/>
          </a:xfrm>
          <a:prstGeom prst="rect">
            <a:avLst/>
          </a:prstGeom>
          <a:noFill/>
          <a:ln>
            <a:noFill/>
          </a:ln>
        </p:spPr>
      </p:pic>
      <p:sp>
        <p:nvSpPr>
          <p:cNvPr id="43" name="Google Shape;43;p44"/>
          <p:cNvSpPr txBox="1">
            <a:spLocks noGrp="1"/>
          </p:cNvSpPr>
          <p:nvPr>
            <p:ph type="title"/>
          </p:nvPr>
        </p:nvSpPr>
        <p:spPr>
          <a:xfrm>
            <a:off x="720100" y="1706850"/>
            <a:ext cx="2759700" cy="1729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4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1pPr>
            <a:lvl2pPr marR="0" lvl="1"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2pPr>
            <a:lvl3pPr marR="0" lvl="2"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3pPr>
            <a:lvl4pPr marR="0" lvl="3"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4pPr>
            <a:lvl5pPr marR="0" lvl="4"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5pPr>
            <a:lvl6pPr marR="0" lvl="5"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6pPr>
            <a:lvl7pPr marR="0" lvl="6"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7pPr>
            <a:lvl8pPr marR="0" lvl="7"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8pPr>
            <a:lvl9pPr marR="0" lvl="8"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9pPr>
          </a:lstStyle>
          <a:p>
            <a:endParaRPr/>
          </a:p>
        </p:txBody>
      </p:sp>
      <p:sp>
        <p:nvSpPr>
          <p:cNvPr id="7" name="Google Shape;7;p35"/>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1pPr>
            <a:lvl2pPr marL="914400" marR="0" lvl="1"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2pPr>
            <a:lvl3pPr marL="1371600" marR="0" lvl="2"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3pPr>
            <a:lvl4pPr marL="1828800" marR="0" lvl="3"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4pPr>
            <a:lvl5pPr marL="2286000" marR="0" lvl="4"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5pPr>
            <a:lvl6pPr marL="2743200" marR="0" lvl="5"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6pPr>
            <a:lvl7pPr marL="3200400" marR="0" lvl="6"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7pPr>
            <a:lvl8pPr marL="3657600" marR="0" lvl="7"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8pPr>
            <a:lvl9pPr marL="4114800" marR="0" lvl="8"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2880">
          <p15:clr>
            <a:srgbClr val="EA4335"/>
          </p15:clr>
        </p15:guide>
        <p15:guide id="3" pos="5311">
          <p15:clr>
            <a:srgbClr val="EA4335"/>
          </p15:clr>
        </p15:guide>
        <p15:guide id="4" orient="horz" pos="340">
          <p15:clr>
            <a:srgbClr val="EA4335"/>
          </p15:clr>
        </p15:guide>
        <p15:guide id="5" orient="horz" pos="2903">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49"/>
        <p:cNvGrpSpPr/>
        <p:nvPr/>
      </p:nvGrpSpPr>
      <p:grpSpPr>
        <a:xfrm>
          <a:off x="0" y="0"/>
          <a:ext cx="0" cy="0"/>
          <a:chOff x="0" y="0"/>
          <a:chExt cx="0" cy="0"/>
        </a:xfrm>
      </p:grpSpPr>
      <p:sp>
        <p:nvSpPr>
          <p:cNvPr id="50" name="Google Shape;50;g256e430fcb5_1_0"/>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1pPr>
            <a:lvl2pPr marR="0" lvl="1"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2pPr>
            <a:lvl3pPr marR="0" lvl="2"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3pPr>
            <a:lvl4pPr marR="0" lvl="3"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4pPr>
            <a:lvl5pPr marR="0" lvl="4"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5pPr>
            <a:lvl6pPr marR="0" lvl="5"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6pPr>
            <a:lvl7pPr marR="0" lvl="6"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7pPr>
            <a:lvl8pPr marR="0" lvl="7"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8pPr>
            <a:lvl9pPr marR="0" lvl="8" algn="l" rtl="0">
              <a:lnSpc>
                <a:spcPct val="100000"/>
              </a:lnSpc>
              <a:spcBef>
                <a:spcPts val="0"/>
              </a:spcBef>
              <a:spcAft>
                <a:spcPts val="0"/>
              </a:spcAft>
              <a:buClr>
                <a:schemeClr val="lt2"/>
              </a:buClr>
              <a:buSzPts val="2800"/>
              <a:buFont typeface="Rajdhani"/>
              <a:buNone/>
              <a:defRPr sz="2800" b="1" i="0" u="none" strike="noStrike" cap="none">
                <a:solidFill>
                  <a:schemeClr val="lt2"/>
                </a:solidFill>
                <a:latin typeface="Rajdhani"/>
                <a:ea typeface="Rajdhani"/>
                <a:cs typeface="Rajdhani"/>
                <a:sym typeface="Rajdhani"/>
              </a:defRPr>
            </a:lvl9pPr>
          </a:lstStyle>
          <a:p>
            <a:endParaRPr/>
          </a:p>
        </p:txBody>
      </p:sp>
      <p:sp>
        <p:nvSpPr>
          <p:cNvPr id="51" name="Google Shape;51;g256e430fcb5_1_0"/>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1pPr>
            <a:lvl2pPr marL="914400" marR="0" lvl="1"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2pPr>
            <a:lvl3pPr marL="1371600" marR="0" lvl="2"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3pPr>
            <a:lvl4pPr marL="1828800" marR="0" lvl="3"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4pPr>
            <a:lvl5pPr marL="2286000" marR="0" lvl="4"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5pPr>
            <a:lvl6pPr marL="2743200" marR="0" lvl="5"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6pPr>
            <a:lvl7pPr marL="3200400" marR="0" lvl="6"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7pPr>
            <a:lvl8pPr marL="3657600" marR="0" lvl="7"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8pPr>
            <a:lvl9pPr marL="4114800" marR="0" lvl="8" indent="-304800" algn="l" rtl="0">
              <a:lnSpc>
                <a:spcPct val="100000"/>
              </a:lnSpc>
              <a:spcBef>
                <a:spcPts val="0"/>
              </a:spcBef>
              <a:spcAft>
                <a:spcPts val="0"/>
              </a:spcAft>
              <a:buClr>
                <a:schemeClr val="lt2"/>
              </a:buClr>
              <a:buSzPts val="1200"/>
              <a:buFont typeface="Fira Sans Condensed Light"/>
              <a:buChar char="■"/>
              <a:defRPr sz="1200" b="0" i="0" u="none" strike="noStrike" cap="none">
                <a:solidFill>
                  <a:schemeClr val="lt2"/>
                </a:solidFill>
                <a:latin typeface="Fira Sans Condensed Light"/>
                <a:ea typeface="Fira Sans Condensed Light"/>
                <a:cs typeface="Fira Sans Condensed Light"/>
                <a:sym typeface="Fira Sans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2880">
          <p15:clr>
            <a:srgbClr val="EA4335"/>
          </p15:clr>
        </p15:guide>
        <p15:guide id="3" pos="5311">
          <p15:clr>
            <a:srgbClr val="EA4335"/>
          </p15:clr>
        </p15:guide>
        <p15:guide id="4" orient="horz" pos="340">
          <p15:clr>
            <a:srgbClr val="EA4335"/>
          </p15:clr>
        </p15:guide>
        <p15:guide id="5" orient="horz" pos="2903">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s://machinelearningmastery.com/choose-an-activation-function-for-deep-learnin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s://himanshuxd.medium.com/activation-functions-sigmoid-relu-leaky-relu-and-softmax-basics-for-neural-networks-and-deep-8d9c70eed91e#:~:text=ELU%20have%20been%20shown%20to,slowly%20whereas%20ReLU%20smooths%20sharply" TargetMode="External"/><Relationship Id="rId5" Type="http://schemas.openxmlformats.org/officeDocument/2006/relationships/hyperlink" Target="https://towardsdatascience.com/manual-of-activations-in-deep-learning-30658167ffcb" TargetMode="External"/><Relationship Id="rId4" Type="http://schemas.openxmlformats.org/officeDocument/2006/relationships/hyperlink" Target="https://towardsdatascience.com/applied-deep-learning-part-4-convolutional-neural-networks-584bc134c1e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s.toronto.edu/~kriz/learning-features-2009-TR.pdf"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3436883" y="599090"/>
            <a:ext cx="5242034" cy="329084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5600" b="1"/>
              <a:t>Neural Network Models for Object Recognition</a:t>
            </a:r>
            <a:endParaRPr/>
          </a:p>
        </p:txBody>
      </p:sp>
      <p:pic>
        <p:nvPicPr>
          <p:cNvPr id="91" name="Google Shape;91;p1"/>
          <p:cNvPicPr preferRelativeResize="0"/>
          <p:nvPr/>
        </p:nvPicPr>
        <p:blipFill rotWithShape="1">
          <a:blip r:embed="rId4">
            <a:alphaModFix/>
          </a:blip>
          <a:srcRect l="25301" r="25297"/>
          <a:stretch/>
        </p:blipFill>
        <p:spPr>
          <a:xfrm>
            <a:off x="767950" y="978400"/>
            <a:ext cx="3049450" cy="3472324"/>
          </a:xfrm>
          <a:prstGeom prst="rect">
            <a:avLst/>
          </a:prstGeom>
          <a:noFill/>
          <a:ln>
            <a:noFill/>
          </a:ln>
        </p:spPr>
      </p:pic>
      <p:sp>
        <p:nvSpPr>
          <p:cNvPr id="92" name="Google Shape;92;p1"/>
          <p:cNvSpPr txBox="1">
            <a:spLocks noGrp="1"/>
          </p:cNvSpPr>
          <p:nvPr>
            <p:ph type="ctrTitle"/>
          </p:nvPr>
        </p:nvSpPr>
        <p:spPr>
          <a:xfrm>
            <a:off x="4765800" y="3948302"/>
            <a:ext cx="4285800" cy="11022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None/>
            </a:pPr>
            <a:r>
              <a:rPr lang="en" sz="1300"/>
              <a:t>Credits</a:t>
            </a:r>
            <a:endParaRPr sz="1300"/>
          </a:p>
          <a:p>
            <a:pPr marL="0" lvl="0" indent="0" algn="r" rtl="0">
              <a:lnSpc>
                <a:spcPct val="100000"/>
              </a:lnSpc>
              <a:spcBef>
                <a:spcPts val="0"/>
              </a:spcBef>
              <a:spcAft>
                <a:spcPts val="0"/>
              </a:spcAft>
              <a:buNone/>
            </a:pPr>
            <a:r>
              <a:rPr lang="en" sz="1200" b="0"/>
              <a:t>The template has been provided by slidesgo</a:t>
            </a:r>
            <a:endParaRPr sz="1200" b="0"/>
          </a:p>
          <a:p>
            <a:pPr marL="0" lvl="0" indent="0" algn="r" rtl="0">
              <a:lnSpc>
                <a:spcPct val="100000"/>
              </a:lnSpc>
              <a:spcBef>
                <a:spcPts val="0"/>
              </a:spcBef>
              <a:spcAft>
                <a:spcPts val="0"/>
              </a:spcAft>
              <a:buNone/>
            </a:pPr>
            <a:r>
              <a:rPr lang="en" sz="1200" b="0"/>
              <a:t>Machine learning icons created by Ranah Pixel Studio - Flaticon</a:t>
            </a:r>
            <a:endParaRPr sz="1200" b="0"/>
          </a:p>
          <a:p>
            <a:pPr marL="0" lvl="0" indent="0" algn="r" rtl="0">
              <a:lnSpc>
                <a:spcPct val="100000"/>
              </a:lnSpc>
              <a:spcBef>
                <a:spcPts val="0"/>
              </a:spcBef>
              <a:spcAft>
                <a:spcPts val="0"/>
              </a:spcAft>
              <a:buNone/>
            </a:pPr>
            <a:r>
              <a:rPr lang="en" sz="1200" b="0"/>
              <a:t>Vision icons created by Freepik - Flaticon</a:t>
            </a:r>
            <a:endParaRPr sz="1200" b="0"/>
          </a:p>
          <a:p>
            <a:pPr marL="0" lvl="0" indent="0" algn="r" rtl="0">
              <a:lnSpc>
                <a:spcPct val="100000"/>
              </a:lnSpc>
              <a:spcBef>
                <a:spcPts val="0"/>
              </a:spcBef>
              <a:spcAft>
                <a:spcPts val="0"/>
              </a:spcAft>
              <a:buNone/>
            </a:pPr>
            <a:r>
              <a:rPr lang="en" sz="1200" b="0"/>
              <a:t>Nlp icons created by Freepik - Flaticon</a:t>
            </a:r>
            <a:endParaRPr sz="12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582783fbb7_4_0"/>
          <p:cNvSpPr txBox="1">
            <a:spLocks noGrp="1"/>
          </p:cNvSpPr>
          <p:nvPr>
            <p:ph type="body" idx="1"/>
          </p:nvPr>
        </p:nvSpPr>
        <p:spPr>
          <a:xfrm>
            <a:off x="263850" y="1048575"/>
            <a:ext cx="8715300" cy="39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br>
              <a:rPr lang="en">
                <a:solidFill>
                  <a:schemeClr val="lt2"/>
                </a:solidFill>
              </a:rPr>
            </a:br>
            <a:endParaRPr>
              <a:solidFill>
                <a:schemeClr val="lt2"/>
              </a:solidFill>
            </a:endParaRPr>
          </a:p>
          <a:p>
            <a:pPr marL="0" lvl="0" indent="0" algn="l" rtl="0">
              <a:spcBef>
                <a:spcPts val="0"/>
              </a:spcBef>
              <a:spcAft>
                <a:spcPts val="0"/>
              </a:spcAft>
              <a:buNone/>
            </a:pPr>
            <a:br>
              <a:rPr lang="en">
                <a:solidFill>
                  <a:schemeClr val="lt2"/>
                </a:solidFill>
              </a:rPr>
            </a:br>
            <a:endParaRPr>
              <a:solidFill>
                <a:schemeClr val="lt2"/>
              </a:solidFill>
            </a:endParaRPr>
          </a:p>
          <a:p>
            <a:pPr marL="457200" lvl="0" indent="0" algn="l" rtl="0">
              <a:spcBef>
                <a:spcPts val="0"/>
              </a:spcBef>
              <a:spcAft>
                <a:spcPts val="0"/>
              </a:spcAft>
              <a:buNone/>
            </a:pPr>
            <a:endParaRPr>
              <a:solidFill>
                <a:schemeClr val="lt2"/>
              </a:solidFill>
            </a:endParaRPr>
          </a:p>
          <a:p>
            <a:pPr marL="45720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p>
          <a:p>
            <a:pPr marL="457200" lvl="0" indent="0" algn="l" rtl="0">
              <a:spcBef>
                <a:spcPts val="0"/>
              </a:spcBef>
              <a:spcAft>
                <a:spcPts val="0"/>
              </a:spcAft>
              <a:buNone/>
            </a:pPr>
            <a:br>
              <a:rPr lang="en"/>
            </a:br>
            <a:endParaRPr/>
          </a:p>
          <a:p>
            <a:pPr marL="457200" lvl="0" indent="0" algn="l" rtl="0">
              <a:spcBef>
                <a:spcPts val="0"/>
              </a:spcBef>
              <a:spcAft>
                <a:spcPts val="0"/>
              </a:spcAft>
              <a:buNone/>
            </a:pPr>
            <a:br>
              <a:rPr lang="en"/>
            </a:br>
            <a:br>
              <a:rPr lang="en"/>
            </a:br>
            <a:endParaRPr/>
          </a:p>
          <a:p>
            <a:pPr marL="457200" lvl="0" indent="0" algn="l" rtl="0">
              <a:spcBef>
                <a:spcPts val="0"/>
              </a:spcBef>
              <a:spcAft>
                <a:spcPts val="0"/>
              </a:spcAft>
              <a:buNone/>
            </a:pPr>
            <a:endParaRPr>
              <a:solidFill>
                <a:schemeClr val="lt2"/>
              </a:solidFill>
            </a:endParaRPr>
          </a:p>
          <a:p>
            <a:pPr marL="914400" lvl="0" indent="0" algn="l" rtl="0">
              <a:spcBef>
                <a:spcPts val="0"/>
              </a:spcBef>
              <a:spcAft>
                <a:spcPts val="0"/>
              </a:spcAft>
              <a:buNone/>
            </a:pPr>
            <a:endParaRPr/>
          </a:p>
        </p:txBody>
      </p:sp>
      <p:sp>
        <p:nvSpPr>
          <p:cNvPr id="190" name="Google Shape;190;g2582783fbb7_4_0"/>
          <p:cNvSpPr txBox="1">
            <a:spLocks noGrp="1"/>
          </p:cNvSpPr>
          <p:nvPr>
            <p:ph type="title"/>
          </p:nvPr>
        </p:nvSpPr>
        <p:spPr>
          <a:xfrm>
            <a:off x="720000" y="285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ANN METHODOLOGY (Hidden layers cont.)</a:t>
            </a:r>
            <a:endParaRPr/>
          </a:p>
        </p:txBody>
      </p:sp>
      <p:pic>
        <p:nvPicPr>
          <p:cNvPr id="191" name="Google Shape;191;g2582783fbb7_4_0"/>
          <p:cNvPicPr preferRelativeResize="0"/>
          <p:nvPr/>
        </p:nvPicPr>
        <p:blipFill rotWithShape="1">
          <a:blip r:embed="rId3">
            <a:alphaModFix/>
          </a:blip>
          <a:srcRect t="1095" b="1095"/>
          <a:stretch/>
        </p:blipFill>
        <p:spPr>
          <a:xfrm>
            <a:off x="816825" y="1273696"/>
            <a:ext cx="7609350" cy="1599928"/>
          </a:xfrm>
          <a:prstGeom prst="rect">
            <a:avLst/>
          </a:prstGeom>
          <a:noFill/>
          <a:ln>
            <a:noFill/>
          </a:ln>
        </p:spPr>
      </p:pic>
      <p:pic>
        <p:nvPicPr>
          <p:cNvPr id="192" name="Google Shape;192;g2582783fbb7_4_0"/>
          <p:cNvPicPr preferRelativeResize="0"/>
          <p:nvPr/>
        </p:nvPicPr>
        <p:blipFill>
          <a:blip r:embed="rId4">
            <a:alphaModFix/>
          </a:blip>
          <a:stretch>
            <a:fillRect/>
          </a:stretch>
        </p:blipFill>
        <p:spPr>
          <a:xfrm>
            <a:off x="816825" y="3289188"/>
            <a:ext cx="7609351" cy="1292525"/>
          </a:xfrm>
          <a:prstGeom prst="rect">
            <a:avLst/>
          </a:prstGeom>
          <a:noFill/>
          <a:ln>
            <a:noFill/>
          </a:ln>
        </p:spPr>
      </p:pic>
      <p:sp>
        <p:nvSpPr>
          <p:cNvPr id="193" name="Google Shape;193;g2582783fbb7_4_0"/>
          <p:cNvSpPr txBox="1"/>
          <p:nvPr/>
        </p:nvSpPr>
        <p:spPr>
          <a:xfrm>
            <a:off x="2152650" y="2874675"/>
            <a:ext cx="48387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Iteration code snippet</a:t>
            </a:r>
            <a:endParaRPr sz="1000">
              <a:solidFill>
                <a:schemeClr val="lt2"/>
              </a:solidFill>
              <a:latin typeface="Fira Sans Condensed Light"/>
              <a:ea typeface="Fira Sans Condensed Light"/>
              <a:cs typeface="Fira Sans Condensed Light"/>
              <a:sym typeface="Fira Sans Condensed Light"/>
            </a:endParaRPr>
          </a:p>
        </p:txBody>
      </p:sp>
      <p:sp>
        <p:nvSpPr>
          <p:cNvPr id="194" name="Google Shape;194;g2582783fbb7_4_0"/>
          <p:cNvSpPr txBox="1"/>
          <p:nvPr/>
        </p:nvSpPr>
        <p:spPr>
          <a:xfrm>
            <a:off x="2202150" y="4608525"/>
            <a:ext cx="48387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Iteration results snippet</a:t>
            </a:r>
            <a:endParaRPr sz="1000">
              <a:solidFill>
                <a:schemeClr val="lt2"/>
              </a:solidFill>
              <a:latin typeface="Fira Sans Condensed Light"/>
              <a:ea typeface="Fira Sans Condensed Light"/>
              <a:cs typeface="Fira Sans Condensed Light"/>
              <a:sym typeface="Fira Sans Condensed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582783fbb7_4_24"/>
          <p:cNvSpPr txBox="1">
            <a:spLocks noGrp="1"/>
          </p:cNvSpPr>
          <p:nvPr>
            <p:ph type="body" idx="1"/>
          </p:nvPr>
        </p:nvSpPr>
        <p:spPr>
          <a:xfrm>
            <a:off x="263850" y="1048575"/>
            <a:ext cx="8715300" cy="39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br>
              <a:rPr lang="en">
                <a:solidFill>
                  <a:schemeClr val="lt2"/>
                </a:solidFill>
              </a:rPr>
            </a:br>
            <a:endParaRPr>
              <a:solidFill>
                <a:schemeClr val="lt2"/>
              </a:solidFill>
            </a:endParaRPr>
          </a:p>
          <a:p>
            <a:pPr marL="0" lvl="0" indent="0" algn="l" rtl="0">
              <a:spcBef>
                <a:spcPts val="0"/>
              </a:spcBef>
              <a:spcAft>
                <a:spcPts val="0"/>
              </a:spcAft>
              <a:buNone/>
            </a:pPr>
            <a:br>
              <a:rPr lang="en">
                <a:solidFill>
                  <a:schemeClr val="lt2"/>
                </a:solidFill>
              </a:rPr>
            </a:br>
            <a:endParaRPr>
              <a:solidFill>
                <a:schemeClr val="lt2"/>
              </a:solidFill>
            </a:endParaRPr>
          </a:p>
          <a:p>
            <a:pPr marL="457200" lvl="0" indent="0" algn="l" rtl="0">
              <a:spcBef>
                <a:spcPts val="0"/>
              </a:spcBef>
              <a:spcAft>
                <a:spcPts val="0"/>
              </a:spcAft>
              <a:buNone/>
            </a:pPr>
            <a:endParaRPr>
              <a:solidFill>
                <a:schemeClr val="lt2"/>
              </a:solidFill>
            </a:endParaRPr>
          </a:p>
          <a:p>
            <a:pPr marL="45720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p>
          <a:p>
            <a:pPr marL="457200" lvl="0" indent="0" algn="l" rtl="0">
              <a:spcBef>
                <a:spcPts val="0"/>
              </a:spcBef>
              <a:spcAft>
                <a:spcPts val="0"/>
              </a:spcAft>
              <a:buNone/>
            </a:pPr>
            <a:br>
              <a:rPr lang="en"/>
            </a:br>
            <a:endParaRPr/>
          </a:p>
          <a:p>
            <a:pPr marL="457200" lvl="0" indent="0" algn="l" rtl="0">
              <a:spcBef>
                <a:spcPts val="0"/>
              </a:spcBef>
              <a:spcAft>
                <a:spcPts val="0"/>
              </a:spcAft>
              <a:buNone/>
            </a:pPr>
            <a:br>
              <a:rPr lang="en"/>
            </a:br>
            <a:br>
              <a:rPr lang="en"/>
            </a:br>
            <a:endParaRPr/>
          </a:p>
          <a:p>
            <a:pPr marL="457200" lvl="0" indent="0" algn="l" rtl="0">
              <a:spcBef>
                <a:spcPts val="0"/>
              </a:spcBef>
              <a:spcAft>
                <a:spcPts val="0"/>
              </a:spcAft>
              <a:buNone/>
            </a:pPr>
            <a:endParaRPr>
              <a:solidFill>
                <a:schemeClr val="lt2"/>
              </a:solidFill>
            </a:endParaRPr>
          </a:p>
          <a:p>
            <a:pPr marL="914400" lvl="0" indent="0" algn="l" rtl="0">
              <a:spcBef>
                <a:spcPts val="0"/>
              </a:spcBef>
              <a:spcAft>
                <a:spcPts val="0"/>
              </a:spcAft>
              <a:buNone/>
            </a:pPr>
            <a:endParaRPr/>
          </a:p>
        </p:txBody>
      </p:sp>
      <p:sp>
        <p:nvSpPr>
          <p:cNvPr id="200" name="Google Shape;200;g2582783fbb7_4_24"/>
          <p:cNvSpPr txBox="1">
            <a:spLocks noGrp="1"/>
          </p:cNvSpPr>
          <p:nvPr>
            <p:ph type="title"/>
          </p:nvPr>
        </p:nvSpPr>
        <p:spPr>
          <a:xfrm>
            <a:off x="-18600" y="253400"/>
            <a:ext cx="928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ANN METHODOLOGY (Output, Compilation, Fitting, Results)</a:t>
            </a:r>
            <a:endParaRPr/>
          </a:p>
        </p:txBody>
      </p:sp>
      <p:pic>
        <p:nvPicPr>
          <p:cNvPr id="201" name="Google Shape;201;g2582783fbb7_4_24"/>
          <p:cNvPicPr preferRelativeResize="0"/>
          <p:nvPr/>
        </p:nvPicPr>
        <p:blipFill>
          <a:blip r:embed="rId3">
            <a:alphaModFix/>
          </a:blip>
          <a:stretch>
            <a:fillRect/>
          </a:stretch>
        </p:blipFill>
        <p:spPr>
          <a:xfrm>
            <a:off x="870863" y="3146200"/>
            <a:ext cx="7402274" cy="832300"/>
          </a:xfrm>
          <a:prstGeom prst="rect">
            <a:avLst/>
          </a:prstGeom>
          <a:noFill/>
          <a:ln>
            <a:noFill/>
          </a:ln>
        </p:spPr>
      </p:pic>
      <p:pic>
        <p:nvPicPr>
          <p:cNvPr id="202" name="Google Shape;202;g2582783fbb7_4_24"/>
          <p:cNvPicPr preferRelativeResize="0"/>
          <p:nvPr/>
        </p:nvPicPr>
        <p:blipFill>
          <a:blip r:embed="rId4">
            <a:alphaModFix/>
          </a:blip>
          <a:stretch>
            <a:fillRect/>
          </a:stretch>
        </p:blipFill>
        <p:spPr>
          <a:xfrm>
            <a:off x="1170425" y="1898273"/>
            <a:ext cx="6902149" cy="929800"/>
          </a:xfrm>
          <a:prstGeom prst="rect">
            <a:avLst/>
          </a:prstGeom>
          <a:noFill/>
          <a:ln>
            <a:noFill/>
          </a:ln>
        </p:spPr>
      </p:pic>
      <p:pic>
        <p:nvPicPr>
          <p:cNvPr id="203" name="Google Shape;203;g2582783fbb7_4_24"/>
          <p:cNvPicPr preferRelativeResize="0"/>
          <p:nvPr/>
        </p:nvPicPr>
        <p:blipFill>
          <a:blip r:embed="rId5">
            <a:alphaModFix/>
          </a:blip>
          <a:stretch>
            <a:fillRect/>
          </a:stretch>
        </p:blipFill>
        <p:spPr>
          <a:xfrm>
            <a:off x="2328850" y="1113413"/>
            <a:ext cx="4486275" cy="390525"/>
          </a:xfrm>
          <a:prstGeom prst="rect">
            <a:avLst/>
          </a:prstGeom>
          <a:noFill/>
          <a:ln>
            <a:noFill/>
          </a:ln>
        </p:spPr>
      </p:pic>
      <p:pic>
        <p:nvPicPr>
          <p:cNvPr id="204" name="Google Shape;204;g2582783fbb7_4_24"/>
          <p:cNvPicPr preferRelativeResize="0"/>
          <p:nvPr/>
        </p:nvPicPr>
        <p:blipFill>
          <a:blip r:embed="rId6">
            <a:alphaModFix/>
          </a:blip>
          <a:stretch>
            <a:fillRect/>
          </a:stretch>
        </p:blipFill>
        <p:spPr>
          <a:xfrm>
            <a:off x="312425" y="4372825"/>
            <a:ext cx="8519126" cy="369325"/>
          </a:xfrm>
          <a:prstGeom prst="rect">
            <a:avLst/>
          </a:prstGeom>
          <a:noFill/>
          <a:ln>
            <a:noFill/>
          </a:ln>
        </p:spPr>
      </p:pic>
      <p:sp>
        <p:nvSpPr>
          <p:cNvPr id="205" name="Google Shape;205;g2582783fbb7_4_24"/>
          <p:cNvSpPr txBox="1"/>
          <p:nvPr/>
        </p:nvSpPr>
        <p:spPr>
          <a:xfrm>
            <a:off x="2152638" y="1446950"/>
            <a:ext cx="48387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Output layer</a:t>
            </a:r>
            <a:endParaRPr sz="1000">
              <a:solidFill>
                <a:schemeClr val="lt2"/>
              </a:solidFill>
              <a:latin typeface="Fira Sans Condensed Light"/>
              <a:ea typeface="Fira Sans Condensed Light"/>
              <a:cs typeface="Fira Sans Condensed Light"/>
              <a:sym typeface="Fira Sans Condensed Light"/>
            </a:endParaRPr>
          </a:p>
        </p:txBody>
      </p:sp>
      <p:sp>
        <p:nvSpPr>
          <p:cNvPr id="206" name="Google Shape;206;g2582783fbb7_4_24"/>
          <p:cNvSpPr txBox="1"/>
          <p:nvPr/>
        </p:nvSpPr>
        <p:spPr>
          <a:xfrm>
            <a:off x="2152625" y="2768138"/>
            <a:ext cx="48387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Compilation</a:t>
            </a:r>
            <a:endParaRPr sz="1000">
              <a:solidFill>
                <a:schemeClr val="lt2"/>
              </a:solidFill>
              <a:latin typeface="Fira Sans Condensed Light"/>
              <a:ea typeface="Fira Sans Condensed Light"/>
              <a:cs typeface="Fira Sans Condensed Light"/>
              <a:sym typeface="Fira Sans Condensed Light"/>
            </a:endParaRPr>
          </a:p>
        </p:txBody>
      </p:sp>
      <p:sp>
        <p:nvSpPr>
          <p:cNvPr id="207" name="Google Shape;207;g2582783fbb7_4_24"/>
          <p:cNvSpPr txBox="1"/>
          <p:nvPr/>
        </p:nvSpPr>
        <p:spPr>
          <a:xfrm>
            <a:off x="2202150" y="3931038"/>
            <a:ext cx="48387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Fitting</a:t>
            </a:r>
            <a:endParaRPr sz="1000">
              <a:solidFill>
                <a:schemeClr val="lt2"/>
              </a:solidFill>
              <a:latin typeface="Fira Sans Condensed Light"/>
              <a:ea typeface="Fira Sans Condensed Light"/>
              <a:cs typeface="Fira Sans Condensed Light"/>
              <a:sym typeface="Fira Sans Condensed Light"/>
            </a:endParaRPr>
          </a:p>
        </p:txBody>
      </p:sp>
      <p:sp>
        <p:nvSpPr>
          <p:cNvPr id="208" name="Google Shape;208;g2582783fbb7_4_24"/>
          <p:cNvSpPr txBox="1"/>
          <p:nvPr/>
        </p:nvSpPr>
        <p:spPr>
          <a:xfrm>
            <a:off x="2152650" y="4742138"/>
            <a:ext cx="48387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Final epoch for the selected model and related metrics</a:t>
            </a:r>
            <a:endParaRPr sz="1000">
              <a:solidFill>
                <a:schemeClr val="lt2"/>
              </a:solidFill>
              <a:latin typeface="Fira Sans Condensed Light"/>
              <a:ea typeface="Fira Sans Condensed Light"/>
              <a:cs typeface="Fira Sans Condensed Light"/>
              <a:sym typeface="Fira Sans Condense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582783fbb7_6_0"/>
          <p:cNvSpPr txBox="1">
            <a:spLocks noGrp="1"/>
          </p:cNvSpPr>
          <p:nvPr>
            <p:ph type="body" idx="1"/>
          </p:nvPr>
        </p:nvSpPr>
        <p:spPr>
          <a:xfrm>
            <a:off x="189925" y="1112200"/>
            <a:ext cx="8775000" cy="3864300"/>
          </a:xfrm>
          <a:prstGeom prst="rect">
            <a:avLst/>
          </a:prstGeom>
          <a:solidFill>
            <a:schemeClr val="dk1">
              <a:alpha val="56078"/>
            </a:schemeClr>
          </a:solid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accent4"/>
              </a:buClr>
              <a:buSzPts val="1400"/>
              <a:buChar char="●"/>
            </a:pPr>
            <a:r>
              <a:rPr lang="en" sz="1800" b="0" i="0" u="none" strike="noStrike">
                <a:solidFill>
                  <a:srgbClr val="F3F3F3"/>
                </a:solidFill>
                <a:latin typeface="Fira Sans Condensed"/>
                <a:ea typeface="Fira Sans Condensed"/>
                <a:cs typeface="Fira Sans Condensed"/>
                <a:sym typeface="Fira Sans Condensed"/>
              </a:rPr>
              <a:t>We realised that we were unlikely to get our ANN model to a satisfactory accuracy</a:t>
            </a:r>
            <a:endParaRPr/>
          </a:p>
          <a:p>
            <a:pPr marL="457200" lvl="0" indent="-317500" algn="l" rtl="0">
              <a:lnSpc>
                <a:spcPct val="100000"/>
              </a:lnSpc>
              <a:spcBef>
                <a:spcPts val="600"/>
              </a:spcBef>
              <a:spcAft>
                <a:spcPts val="0"/>
              </a:spcAft>
              <a:buClr>
                <a:schemeClr val="accent4"/>
              </a:buClr>
              <a:buSzPts val="1400"/>
              <a:buChar char="●"/>
            </a:pPr>
            <a:r>
              <a:rPr lang="en" sz="1800" b="0" i="0" u="none" strike="noStrike">
                <a:solidFill>
                  <a:srgbClr val="F3F3F3"/>
                </a:solidFill>
                <a:latin typeface="Fira Sans Condensed"/>
                <a:ea typeface="Fira Sans Condensed"/>
                <a:cs typeface="Fira Sans Condensed"/>
                <a:sym typeface="Fira Sans Condensed"/>
              </a:rPr>
              <a:t>Convolutional Neural Networks (CNNs) are excellent at image classification (Sultana et al, 2018)</a:t>
            </a:r>
            <a:endParaRPr/>
          </a:p>
          <a:p>
            <a:pPr marL="457200" lvl="0" indent="-317500" algn="l" rtl="0">
              <a:lnSpc>
                <a:spcPct val="100000"/>
              </a:lnSpc>
              <a:spcBef>
                <a:spcPts val="600"/>
              </a:spcBef>
              <a:spcAft>
                <a:spcPts val="0"/>
              </a:spcAft>
              <a:buClr>
                <a:schemeClr val="accent4"/>
              </a:buClr>
              <a:buSzPts val="1400"/>
              <a:buChar char="●"/>
            </a:pPr>
            <a:r>
              <a:rPr lang="en" sz="1800">
                <a:latin typeface="Fira Sans Condensed"/>
                <a:ea typeface="Fira Sans Condensed"/>
                <a:cs typeface="Fira Sans Condensed"/>
                <a:sym typeface="Fira Sans Condensed"/>
              </a:rPr>
              <a:t>CNNs are good for image classification because the convolutional layers extracts the features (Wang et al, 2020)</a:t>
            </a:r>
            <a:endParaRPr sz="1800" b="0" i="0" u="none" strike="noStrike">
              <a:solidFill>
                <a:srgbClr val="F3F3F3"/>
              </a:solidFill>
              <a:latin typeface="Fira Sans Condensed"/>
              <a:ea typeface="Fira Sans Condensed"/>
              <a:cs typeface="Fira Sans Condensed"/>
              <a:sym typeface="Fira Sans Condensed"/>
            </a:endParaRPr>
          </a:p>
          <a:p>
            <a:pPr marL="457200" lvl="0" indent="-317500" algn="l" rtl="0">
              <a:lnSpc>
                <a:spcPct val="100000"/>
              </a:lnSpc>
              <a:spcBef>
                <a:spcPts val="600"/>
              </a:spcBef>
              <a:spcAft>
                <a:spcPts val="600"/>
              </a:spcAft>
              <a:buClr>
                <a:schemeClr val="accent4"/>
              </a:buClr>
              <a:buSzPts val="1400"/>
              <a:buChar char="●"/>
            </a:pPr>
            <a:r>
              <a:rPr lang="en" sz="1800" b="0" i="0" u="none" strike="noStrike">
                <a:solidFill>
                  <a:srgbClr val="F3F3F3"/>
                </a:solidFill>
                <a:latin typeface="Fira Sans Condensed"/>
                <a:ea typeface="Fira Sans Condensed"/>
                <a:cs typeface="Fira Sans Condensed"/>
                <a:sym typeface="Fira Sans Condensed"/>
              </a:rPr>
              <a:t>CNN development was started in parallel to completing ANN development</a:t>
            </a:r>
            <a:endParaRPr/>
          </a:p>
        </p:txBody>
      </p:sp>
      <p:sp>
        <p:nvSpPr>
          <p:cNvPr id="214" name="Google Shape;214;g2582783fbb7_6_0"/>
          <p:cNvSpPr txBox="1">
            <a:spLocks noGrp="1"/>
          </p:cNvSpPr>
          <p:nvPr>
            <p:ph type="title"/>
          </p:nvPr>
        </p:nvSpPr>
        <p:spPr>
          <a:xfrm>
            <a:off x="720000" y="25340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CONVOLUTIONAL NEURAL NETWORK (CNN)</a:t>
            </a:r>
            <a:endParaRPr/>
          </a:p>
          <a:p>
            <a:pPr marL="0" lvl="0" indent="0" algn="ctr" rtl="0">
              <a:lnSpc>
                <a:spcPct val="100000"/>
              </a:lnSpc>
              <a:spcBef>
                <a:spcPts val="0"/>
              </a:spcBef>
              <a:spcAft>
                <a:spcPts val="0"/>
              </a:spcAft>
              <a:buSzPts val="3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582783fbb7_6_6"/>
          <p:cNvSpPr txBox="1">
            <a:spLocks noGrp="1"/>
          </p:cNvSpPr>
          <p:nvPr>
            <p:ph type="body" idx="1"/>
          </p:nvPr>
        </p:nvSpPr>
        <p:spPr>
          <a:xfrm>
            <a:off x="275033" y="992199"/>
            <a:ext cx="8495700" cy="3838500"/>
          </a:xfrm>
          <a:prstGeom prst="rect">
            <a:avLst/>
          </a:prstGeom>
          <a:solidFill>
            <a:schemeClr val="dk1">
              <a:alpha val="56078"/>
            </a:schemeClr>
          </a:solid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accent4"/>
              </a:buClr>
              <a:buSzPts val="1400"/>
              <a:buChar char="●"/>
            </a:pPr>
            <a:r>
              <a:rPr lang="en">
                <a:solidFill>
                  <a:schemeClr val="accent4"/>
                </a:solidFill>
              </a:rPr>
              <a:t>Parameters from the “best for far” ANN were initially used:</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Optimiser: adam</a:t>
            </a:r>
            <a:endParaRPr>
              <a:solidFill>
                <a:schemeClr val="accent4"/>
              </a:solidFill>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Activation: ReLU  - the most popular activation function (</a:t>
            </a:r>
            <a:r>
              <a:rPr lang="en"/>
              <a:t>Zhang et al, 2021), (Sharma et al, 2020)</a:t>
            </a:r>
            <a:endParaRPr>
              <a:solidFill>
                <a:schemeClr val="accent4"/>
              </a:solidFill>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Batch size: 128</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Loss function: categorical_crossentropy – best for multiclass classification (Brownlee, 2021)</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Kernel initialiser: default (glorot</a:t>
            </a:r>
            <a:r>
              <a:rPr lang="en">
                <a:solidFill>
                  <a:schemeClr val="accent4"/>
                </a:solidFill>
                <a:latin typeface="Arial"/>
                <a:ea typeface="Arial"/>
                <a:cs typeface="Arial"/>
                <a:sym typeface="Arial"/>
              </a:rPr>
              <a:t>_</a:t>
            </a:r>
            <a:r>
              <a:rPr lang="en">
                <a:solidFill>
                  <a:schemeClr val="accent4"/>
                </a:solidFill>
              </a:rPr>
              <a:t>uniform)</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Bias initialiser: default (zeros)</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Output Activation: softmax - used for multiclass classification(</a:t>
            </a:r>
            <a:r>
              <a:rPr lang="en"/>
              <a:t>Sharma et al, 2020</a:t>
            </a:r>
            <a:r>
              <a:rPr lang="en">
                <a:solidFill>
                  <a:schemeClr val="accent4"/>
                </a:solidFill>
              </a:rPr>
              <a:t>)</a:t>
            </a:r>
            <a:endParaRPr/>
          </a:p>
          <a:p>
            <a:pPr marL="457200" lvl="0" indent="-317500" algn="l" rtl="0">
              <a:lnSpc>
                <a:spcPct val="100000"/>
              </a:lnSpc>
              <a:spcBef>
                <a:spcPts val="0"/>
              </a:spcBef>
              <a:spcAft>
                <a:spcPts val="0"/>
              </a:spcAft>
              <a:buClr>
                <a:schemeClr val="accent4"/>
              </a:buClr>
              <a:buSzPts val="1400"/>
              <a:buChar char="●"/>
            </a:pPr>
            <a:r>
              <a:rPr lang="en">
                <a:solidFill>
                  <a:schemeClr val="accent4"/>
                </a:solidFill>
              </a:rPr>
              <a:t>Number and configuration of layers was experimented with, changing a single parameter at a time adjusting for positive/negative results:</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Number of convolutional layers, number of filters and kernel size</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Number of pooling layers and filter size</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Number of fully connected layers and number of neurons</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Batch size</a:t>
            </a:r>
            <a:endParaRPr/>
          </a:p>
          <a:p>
            <a:pPr marL="914400" lvl="1" indent="-317500" algn="l" rtl="0">
              <a:lnSpc>
                <a:spcPct val="100000"/>
              </a:lnSpc>
              <a:spcBef>
                <a:spcPts val="0"/>
              </a:spcBef>
              <a:spcAft>
                <a:spcPts val="0"/>
              </a:spcAft>
              <a:buClr>
                <a:schemeClr val="accent4"/>
              </a:buClr>
              <a:buSzPts val="1400"/>
              <a:buChar char="○"/>
            </a:pPr>
            <a:r>
              <a:rPr lang="en">
                <a:solidFill>
                  <a:schemeClr val="accent4"/>
                </a:solidFill>
              </a:rPr>
              <a:t>Stride size</a:t>
            </a:r>
            <a:endParaRPr/>
          </a:p>
          <a:p>
            <a:pPr marL="457200" lvl="0" indent="-317500" algn="l" rtl="0">
              <a:lnSpc>
                <a:spcPct val="100000"/>
              </a:lnSpc>
              <a:spcBef>
                <a:spcPts val="0"/>
              </a:spcBef>
              <a:spcAft>
                <a:spcPts val="0"/>
              </a:spcAft>
              <a:buClr>
                <a:schemeClr val="accent4"/>
              </a:buClr>
              <a:buSzPts val="1400"/>
              <a:buChar char="●"/>
            </a:pPr>
            <a:r>
              <a:rPr lang="en">
                <a:solidFill>
                  <a:schemeClr val="accent4"/>
                </a:solidFill>
              </a:rPr>
              <a:t>Epochs determined with early stop function</a:t>
            </a:r>
            <a:endParaRPr/>
          </a:p>
          <a:p>
            <a:pPr marL="457200" lvl="0" indent="-317500" algn="l" rtl="0">
              <a:lnSpc>
                <a:spcPct val="100000"/>
              </a:lnSpc>
              <a:spcBef>
                <a:spcPts val="0"/>
              </a:spcBef>
              <a:spcAft>
                <a:spcPts val="0"/>
              </a:spcAft>
              <a:buClr>
                <a:schemeClr val="accent4"/>
              </a:buClr>
              <a:buSzPts val="1400"/>
              <a:buChar char="●"/>
            </a:pPr>
            <a:r>
              <a:rPr lang="en">
                <a:solidFill>
                  <a:schemeClr val="accent4"/>
                </a:solidFill>
              </a:rPr>
              <a:t>Achieved accuracy of 70% but with quite high overfitting</a:t>
            </a:r>
            <a:endParaRPr/>
          </a:p>
          <a:p>
            <a:pPr marL="457200" lvl="0" indent="-228600" algn="l" rtl="0">
              <a:lnSpc>
                <a:spcPct val="100000"/>
              </a:lnSpc>
              <a:spcBef>
                <a:spcPts val="0"/>
              </a:spcBef>
              <a:spcAft>
                <a:spcPts val="0"/>
              </a:spcAft>
              <a:buClr>
                <a:schemeClr val="accent4"/>
              </a:buClr>
              <a:buSzPts val="1400"/>
              <a:buNone/>
            </a:pPr>
            <a:endParaRPr>
              <a:solidFill>
                <a:schemeClr val="accent4"/>
              </a:solidFill>
            </a:endParaRPr>
          </a:p>
          <a:p>
            <a:pPr marL="457200" lvl="0" indent="-228600" algn="l" rtl="0">
              <a:lnSpc>
                <a:spcPct val="100000"/>
              </a:lnSpc>
              <a:spcBef>
                <a:spcPts val="0"/>
              </a:spcBef>
              <a:spcAft>
                <a:spcPts val="0"/>
              </a:spcAft>
              <a:buClr>
                <a:schemeClr val="accent4"/>
              </a:buClr>
              <a:buSzPts val="1400"/>
              <a:buNone/>
            </a:pPr>
            <a:endParaRPr>
              <a:solidFill>
                <a:schemeClr val="accent4"/>
              </a:solidFill>
            </a:endParaRPr>
          </a:p>
          <a:p>
            <a:pPr marL="914400" lvl="1" indent="-228600" algn="l" rtl="0">
              <a:lnSpc>
                <a:spcPct val="100000"/>
              </a:lnSpc>
              <a:spcBef>
                <a:spcPts val="0"/>
              </a:spcBef>
              <a:spcAft>
                <a:spcPts val="0"/>
              </a:spcAft>
              <a:buClr>
                <a:schemeClr val="accent4"/>
              </a:buClr>
              <a:buSzPts val="1400"/>
              <a:buNone/>
            </a:pPr>
            <a:endParaRPr>
              <a:solidFill>
                <a:schemeClr val="accent4"/>
              </a:solidFill>
            </a:endParaRPr>
          </a:p>
        </p:txBody>
      </p:sp>
      <p:sp>
        <p:nvSpPr>
          <p:cNvPr id="220" name="Google Shape;220;g2582783fbb7_6_6"/>
          <p:cNvSpPr txBox="1">
            <a:spLocks noGrp="1"/>
          </p:cNvSpPr>
          <p:nvPr>
            <p:ph type="title"/>
          </p:nvPr>
        </p:nvSpPr>
        <p:spPr>
          <a:xfrm>
            <a:off x="720000" y="20520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CNN INITIAL DESIGN APPROACH</a:t>
            </a:r>
            <a:endParaRPr/>
          </a:p>
        </p:txBody>
      </p:sp>
      <p:grpSp>
        <p:nvGrpSpPr>
          <p:cNvPr id="221" name="Google Shape;221;g2582783fbb7_6_6"/>
          <p:cNvGrpSpPr/>
          <p:nvPr/>
        </p:nvGrpSpPr>
        <p:grpSpPr>
          <a:xfrm>
            <a:off x="6342666" y="3071527"/>
            <a:ext cx="2328369" cy="1759170"/>
            <a:chOff x="6342666" y="3116317"/>
            <a:chExt cx="2328369" cy="1759170"/>
          </a:xfrm>
        </p:grpSpPr>
        <p:grpSp>
          <p:nvGrpSpPr>
            <p:cNvPr id="222" name="Google Shape;222;g2582783fbb7_6_6"/>
            <p:cNvGrpSpPr/>
            <p:nvPr/>
          </p:nvGrpSpPr>
          <p:grpSpPr>
            <a:xfrm>
              <a:off x="6342666" y="3116317"/>
              <a:ext cx="2328369" cy="1759170"/>
              <a:chOff x="1781175" y="376238"/>
              <a:chExt cx="5581650" cy="4410075"/>
            </a:xfrm>
          </p:grpSpPr>
          <p:pic>
            <p:nvPicPr>
              <p:cNvPr id="223" name="Google Shape;223;g2582783fbb7_6_6"/>
              <p:cNvPicPr preferRelativeResize="0"/>
              <p:nvPr/>
            </p:nvPicPr>
            <p:blipFill rotWithShape="1">
              <a:blip r:embed="rId3">
                <a:alphaModFix/>
              </a:blip>
              <a:srcRect/>
              <a:stretch/>
            </p:blipFill>
            <p:spPr>
              <a:xfrm>
                <a:off x="1781175" y="376238"/>
                <a:ext cx="5581650" cy="4410075"/>
              </a:xfrm>
              <a:prstGeom prst="rect">
                <a:avLst/>
              </a:prstGeom>
              <a:noFill/>
              <a:ln>
                <a:noFill/>
              </a:ln>
            </p:spPr>
          </p:pic>
          <p:sp>
            <p:nvSpPr>
              <p:cNvPr id="224" name="Google Shape;224;g2582783fbb7_6_6"/>
              <p:cNvSpPr/>
              <p:nvPr/>
            </p:nvSpPr>
            <p:spPr>
              <a:xfrm>
                <a:off x="3464015" y="744229"/>
                <a:ext cx="280503" cy="471599"/>
              </a:xfrm>
              <a:prstGeom prst="rect">
                <a:avLst/>
              </a:prstGeom>
              <a:solidFill>
                <a:srgbClr val="EAEAF2"/>
              </a:solidFill>
              <a:ln w="9525" cap="flat" cmpd="sng">
                <a:solidFill>
                  <a:srgbClr val="D2D2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5" name="Google Shape;225;g2582783fbb7_6_6"/>
              <p:cNvSpPr/>
              <p:nvPr/>
            </p:nvSpPr>
            <p:spPr>
              <a:xfrm>
                <a:off x="3448050" y="792212"/>
                <a:ext cx="79540" cy="192099"/>
              </a:xfrm>
              <a:prstGeom prst="rect">
                <a:avLst/>
              </a:prstGeom>
              <a:solidFill>
                <a:srgbClr val="EAEAF2"/>
              </a:solidFill>
              <a:ln w="25400" cap="flat" cmpd="sng">
                <a:solidFill>
                  <a:srgbClr val="EAEA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6" name="Google Shape;226;g2582783fbb7_6_6"/>
              <p:cNvPicPr preferRelativeResize="0"/>
              <p:nvPr/>
            </p:nvPicPr>
            <p:blipFill rotWithShape="1">
              <a:blip r:embed="rId4">
                <a:alphaModFix/>
              </a:blip>
              <a:srcRect/>
              <a:stretch/>
            </p:blipFill>
            <p:spPr>
              <a:xfrm>
                <a:off x="2979630" y="935531"/>
                <a:ext cx="749872" cy="329212"/>
              </a:xfrm>
              <a:prstGeom prst="rect">
                <a:avLst/>
              </a:prstGeom>
              <a:noFill/>
              <a:ln>
                <a:noFill/>
              </a:ln>
            </p:spPr>
          </p:pic>
        </p:grpSp>
        <p:sp>
          <p:nvSpPr>
            <p:cNvPr id="227" name="Google Shape;227;g2582783fbb7_6_6"/>
            <p:cNvSpPr/>
            <p:nvPr/>
          </p:nvSpPr>
          <p:spPr>
            <a:xfrm>
              <a:off x="6814713" y="3346978"/>
              <a:ext cx="333461" cy="5615"/>
            </a:xfrm>
            <a:prstGeom prst="rect">
              <a:avLst/>
            </a:prstGeom>
            <a:solidFill>
              <a:srgbClr val="EAEAF2"/>
            </a:solidFill>
            <a:ln w="25400" cap="flat" cmpd="sng">
              <a:solidFill>
                <a:srgbClr val="EAEA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8" name="Google Shape;228;g2582783fbb7_6_6"/>
            <p:cNvSpPr/>
            <p:nvPr/>
          </p:nvSpPr>
          <p:spPr>
            <a:xfrm rot="-5400000" flipH="1">
              <a:off x="6779193" y="3351914"/>
              <a:ext cx="158875" cy="19072"/>
            </a:xfrm>
            <a:prstGeom prst="rect">
              <a:avLst/>
            </a:prstGeom>
            <a:solidFill>
              <a:srgbClr val="EAEAF2"/>
            </a:solidFill>
            <a:ln w="25400" cap="flat" cmpd="sng">
              <a:solidFill>
                <a:srgbClr val="EAEA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9" name="Google Shape;229;g2582783fbb7_6_6"/>
            <p:cNvSpPr/>
            <p:nvPr/>
          </p:nvSpPr>
          <p:spPr>
            <a:xfrm rot="-5400000" flipH="1">
              <a:off x="7059455" y="3351175"/>
              <a:ext cx="158875" cy="19072"/>
            </a:xfrm>
            <a:prstGeom prst="rect">
              <a:avLst/>
            </a:prstGeom>
            <a:solidFill>
              <a:srgbClr val="EAEAF2"/>
            </a:solidFill>
            <a:ln w="25400" cap="flat" cmpd="sng">
              <a:solidFill>
                <a:srgbClr val="EAEA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0" name="Google Shape;230;g2582783fbb7_6_6"/>
            <p:cNvSpPr/>
            <p:nvPr/>
          </p:nvSpPr>
          <p:spPr>
            <a:xfrm>
              <a:off x="6807602" y="3432782"/>
              <a:ext cx="333461" cy="5812"/>
            </a:xfrm>
            <a:prstGeom prst="rect">
              <a:avLst/>
            </a:prstGeom>
            <a:solidFill>
              <a:srgbClr val="EAEAF2"/>
            </a:solidFill>
            <a:ln w="25400" cap="flat" cmpd="sng">
              <a:solidFill>
                <a:srgbClr val="EAEA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31" name="Google Shape;231;g2582783fbb7_6_6"/>
          <p:cNvSpPr/>
          <p:nvPr/>
        </p:nvSpPr>
        <p:spPr>
          <a:xfrm>
            <a:off x="5108159" y="4479972"/>
            <a:ext cx="1045200" cy="257100"/>
          </a:xfrm>
          <a:prstGeom prst="rightArrow">
            <a:avLst>
              <a:gd name="adj1" fmla="val 50000"/>
              <a:gd name="adj2" fmla="val 50000"/>
            </a:avLst>
          </a:prstGeom>
          <a:solidFill>
            <a:schemeClr val="lt2"/>
          </a:solidFill>
          <a:ln w="25400" cap="flat" cmpd="sng">
            <a:solidFill>
              <a:srgbClr val="0825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582783fbb7_6_22"/>
          <p:cNvSpPr txBox="1">
            <a:spLocks noGrp="1"/>
          </p:cNvSpPr>
          <p:nvPr>
            <p:ph type="body" idx="1"/>
          </p:nvPr>
        </p:nvSpPr>
        <p:spPr>
          <a:xfrm>
            <a:off x="276225" y="992200"/>
            <a:ext cx="8639100" cy="3817800"/>
          </a:xfrm>
          <a:prstGeom prst="rect">
            <a:avLst/>
          </a:prstGeom>
          <a:solidFill>
            <a:schemeClr val="dk1">
              <a:alpha val="56078"/>
            </a:schemeClr>
          </a:solid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accent4"/>
              </a:buClr>
              <a:buSzPts val="1400"/>
              <a:buChar char="●"/>
            </a:pPr>
            <a:r>
              <a:rPr lang="en" sz="1200" dirty="0">
                <a:solidFill>
                  <a:schemeClr val="accent4"/>
                </a:solidFill>
              </a:rPr>
              <a:t>Added dropout following CNN seminar:</a:t>
            </a:r>
            <a:endParaRPr dirty="0"/>
          </a:p>
          <a:p>
            <a:pPr marL="914400" lvl="1" indent="-317500" algn="l" rtl="0">
              <a:lnSpc>
                <a:spcPct val="100000"/>
              </a:lnSpc>
              <a:spcBef>
                <a:spcPts val="100"/>
              </a:spcBef>
              <a:spcAft>
                <a:spcPts val="0"/>
              </a:spcAft>
              <a:buClr>
                <a:schemeClr val="accent4"/>
              </a:buClr>
              <a:buSzPts val="1400"/>
              <a:buChar char="○"/>
            </a:pPr>
            <a:r>
              <a:rPr lang="en" sz="1200" dirty="0">
                <a:solidFill>
                  <a:schemeClr val="accent4"/>
                </a:solidFill>
              </a:rPr>
              <a:t>Overfitting decreased significantly with small increase in accuracy</a:t>
            </a:r>
            <a:endParaRPr dirty="0"/>
          </a:p>
          <a:p>
            <a:pPr marL="914400" lvl="1" indent="-317500" algn="l" rtl="0">
              <a:lnSpc>
                <a:spcPct val="100000"/>
              </a:lnSpc>
              <a:spcBef>
                <a:spcPts val="100"/>
              </a:spcBef>
              <a:spcAft>
                <a:spcPts val="0"/>
              </a:spcAft>
              <a:buClr>
                <a:schemeClr val="accent4"/>
              </a:buClr>
              <a:buSzPts val="1400"/>
              <a:buChar char="○"/>
            </a:pPr>
            <a:r>
              <a:rPr lang="en" sz="1200" dirty="0">
                <a:solidFill>
                  <a:schemeClr val="accent4"/>
                </a:solidFill>
              </a:rPr>
              <a:t>Experimented with higher and lower values for optimal dropout value</a:t>
            </a:r>
            <a:endParaRPr dirty="0"/>
          </a:p>
          <a:p>
            <a:pPr marL="457200" lvl="0" indent="-317500" algn="l" rtl="0">
              <a:lnSpc>
                <a:spcPct val="100000"/>
              </a:lnSpc>
              <a:spcBef>
                <a:spcPts val="100"/>
              </a:spcBef>
              <a:spcAft>
                <a:spcPts val="0"/>
              </a:spcAft>
              <a:buClr>
                <a:schemeClr val="accent4"/>
              </a:buClr>
              <a:buSzPts val="1400"/>
              <a:buChar char="●"/>
            </a:pPr>
            <a:r>
              <a:rPr lang="en" sz="1200" dirty="0">
                <a:solidFill>
                  <a:schemeClr val="accent4"/>
                </a:solidFill>
              </a:rPr>
              <a:t>Added padding following CNN seminar:</a:t>
            </a:r>
            <a:endParaRPr dirty="0"/>
          </a:p>
          <a:p>
            <a:pPr marL="914400" lvl="1" indent="-317500" algn="l" rtl="0">
              <a:lnSpc>
                <a:spcPct val="100000"/>
              </a:lnSpc>
              <a:spcBef>
                <a:spcPts val="100"/>
              </a:spcBef>
              <a:spcAft>
                <a:spcPts val="0"/>
              </a:spcAft>
              <a:buClr>
                <a:schemeClr val="accent4"/>
              </a:buClr>
              <a:buSzPts val="1400"/>
              <a:buChar char="○"/>
            </a:pPr>
            <a:r>
              <a:rPr lang="en" sz="1200" dirty="0">
                <a:solidFill>
                  <a:schemeClr val="accent4"/>
                </a:solidFill>
              </a:rPr>
              <a:t>Accuracy improved and it opened-up more kernel and pool filter sizes because “same” padding doesn’t reduce the spatial dimensionality of the output of the convolutional layer</a:t>
            </a:r>
            <a:endParaRPr dirty="0"/>
          </a:p>
          <a:p>
            <a:pPr marL="457200" lvl="0" indent="-317500" algn="l" rtl="0">
              <a:lnSpc>
                <a:spcPct val="100000"/>
              </a:lnSpc>
              <a:spcBef>
                <a:spcPts val="100"/>
              </a:spcBef>
              <a:spcAft>
                <a:spcPts val="0"/>
              </a:spcAft>
              <a:buClr>
                <a:schemeClr val="accent4"/>
              </a:buClr>
              <a:buSzPts val="1400"/>
              <a:buChar char="●"/>
            </a:pPr>
            <a:r>
              <a:rPr lang="en" sz="1200" dirty="0">
                <a:solidFill>
                  <a:schemeClr val="accent4"/>
                </a:solidFill>
              </a:rPr>
              <a:t>Tested optimiser, activation, kernel initialiser, and bias initialiser from the final ANN model:</a:t>
            </a:r>
            <a:endParaRPr dirty="0"/>
          </a:p>
          <a:p>
            <a:pPr marL="914400" lvl="1" indent="-317500" algn="l" rtl="0">
              <a:lnSpc>
                <a:spcPct val="100000"/>
              </a:lnSpc>
              <a:spcBef>
                <a:spcPts val="100"/>
              </a:spcBef>
              <a:spcAft>
                <a:spcPts val="0"/>
              </a:spcAft>
              <a:buClr>
                <a:schemeClr val="accent4"/>
              </a:buClr>
              <a:buSzPts val="1400"/>
              <a:buChar char="○"/>
            </a:pPr>
            <a:r>
              <a:rPr lang="en" sz="1200" dirty="0">
                <a:solidFill>
                  <a:schemeClr val="accent4"/>
                </a:solidFill>
              </a:rPr>
              <a:t>Optimiser: adamax</a:t>
            </a:r>
            <a:endParaRPr sz="1200" dirty="0">
              <a:solidFill>
                <a:schemeClr val="accent4"/>
              </a:solidFill>
            </a:endParaRPr>
          </a:p>
          <a:p>
            <a:pPr marL="1371600" lvl="2" indent="-317500" algn="l" rtl="0">
              <a:lnSpc>
                <a:spcPct val="100000"/>
              </a:lnSpc>
              <a:spcBef>
                <a:spcPts val="100"/>
              </a:spcBef>
              <a:spcAft>
                <a:spcPts val="0"/>
              </a:spcAft>
              <a:buClr>
                <a:schemeClr val="accent4"/>
              </a:buClr>
              <a:buSzPts val="1400"/>
              <a:buChar char="■"/>
            </a:pPr>
            <a:r>
              <a:rPr lang="en" sz="1100" dirty="0">
                <a:solidFill>
                  <a:schemeClr val="accent4"/>
                </a:solidFill>
              </a:rPr>
              <a:t>Model improved so replaced adam with adamax in final CNN model</a:t>
            </a:r>
            <a:endParaRPr dirty="0"/>
          </a:p>
          <a:p>
            <a:pPr marL="914400" lvl="1" indent="-317500" algn="l" rtl="0">
              <a:lnSpc>
                <a:spcPct val="100000"/>
              </a:lnSpc>
              <a:spcBef>
                <a:spcPts val="100"/>
              </a:spcBef>
              <a:spcAft>
                <a:spcPts val="0"/>
              </a:spcAft>
              <a:buClr>
                <a:schemeClr val="accent4"/>
              </a:buClr>
              <a:buSzPts val="1400"/>
              <a:buChar char="○"/>
            </a:pPr>
            <a:r>
              <a:rPr lang="en" sz="1200" dirty="0">
                <a:solidFill>
                  <a:schemeClr val="accent4"/>
                </a:solidFill>
              </a:rPr>
              <a:t>Activation: elu</a:t>
            </a:r>
            <a:endParaRPr sz="1200" dirty="0">
              <a:solidFill>
                <a:schemeClr val="accent4"/>
              </a:solidFill>
            </a:endParaRPr>
          </a:p>
          <a:p>
            <a:pPr marL="1371600" lvl="2" indent="-317500" algn="l" rtl="0">
              <a:lnSpc>
                <a:spcPct val="100000"/>
              </a:lnSpc>
              <a:spcBef>
                <a:spcPts val="100"/>
              </a:spcBef>
              <a:spcAft>
                <a:spcPts val="0"/>
              </a:spcAft>
              <a:buClr>
                <a:schemeClr val="accent4"/>
              </a:buClr>
              <a:buSzPts val="1400"/>
              <a:buChar char="■"/>
            </a:pPr>
            <a:r>
              <a:rPr lang="en" sz="1100" dirty="0">
                <a:solidFill>
                  <a:schemeClr val="accent4"/>
                </a:solidFill>
              </a:rPr>
              <a:t>Model diminished so not used</a:t>
            </a:r>
            <a:endParaRPr dirty="0"/>
          </a:p>
          <a:p>
            <a:pPr marL="914400" lvl="1" indent="-317500" algn="l" rtl="0">
              <a:lnSpc>
                <a:spcPct val="100000"/>
              </a:lnSpc>
              <a:spcBef>
                <a:spcPts val="100"/>
              </a:spcBef>
              <a:spcAft>
                <a:spcPts val="0"/>
              </a:spcAft>
              <a:buClr>
                <a:schemeClr val="accent4"/>
              </a:buClr>
              <a:buSzPts val="1400"/>
              <a:buChar char="○"/>
            </a:pPr>
            <a:r>
              <a:rPr lang="en" sz="1200" dirty="0">
                <a:solidFill>
                  <a:schemeClr val="accent4"/>
                </a:solidFill>
              </a:rPr>
              <a:t>Kernel initialiser: HeUniform </a:t>
            </a:r>
            <a:endParaRPr dirty="0"/>
          </a:p>
          <a:p>
            <a:pPr marL="1371600" lvl="2" indent="-317500" algn="l" rtl="0">
              <a:lnSpc>
                <a:spcPct val="100000"/>
              </a:lnSpc>
              <a:spcBef>
                <a:spcPts val="100"/>
              </a:spcBef>
              <a:spcAft>
                <a:spcPts val="0"/>
              </a:spcAft>
              <a:buClr>
                <a:schemeClr val="accent4"/>
              </a:buClr>
              <a:buSzPts val="1400"/>
              <a:buChar char="■"/>
            </a:pPr>
            <a:r>
              <a:rPr lang="en" sz="1100" dirty="0">
                <a:solidFill>
                  <a:schemeClr val="accent4"/>
                </a:solidFill>
              </a:rPr>
              <a:t>Model diminished so not used</a:t>
            </a:r>
            <a:endParaRPr dirty="0"/>
          </a:p>
          <a:p>
            <a:pPr marL="914400" lvl="1" indent="-317500" algn="l" rtl="0">
              <a:lnSpc>
                <a:spcPct val="100000"/>
              </a:lnSpc>
              <a:spcBef>
                <a:spcPts val="100"/>
              </a:spcBef>
              <a:spcAft>
                <a:spcPts val="0"/>
              </a:spcAft>
              <a:buClr>
                <a:schemeClr val="accent4"/>
              </a:buClr>
              <a:buSzPts val="1400"/>
              <a:buChar char="○"/>
            </a:pPr>
            <a:r>
              <a:rPr lang="en" sz="1200" dirty="0">
                <a:solidFill>
                  <a:schemeClr val="accent4"/>
                </a:solidFill>
              </a:rPr>
              <a:t>Bias initialiser: TruncatedNormal</a:t>
            </a:r>
            <a:endParaRPr sz="1200" dirty="0">
              <a:solidFill>
                <a:schemeClr val="accent4"/>
              </a:solidFill>
            </a:endParaRPr>
          </a:p>
          <a:p>
            <a:pPr marL="1371600" lvl="2" indent="-317500" algn="l" rtl="0">
              <a:lnSpc>
                <a:spcPct val="100000"/>
              </a:lnSpc>
              <a:spcBef>
                <a:spcPts val="100"/>
              </a:spcBef>
              <a:spcAft>
                <a:spcPts val="0"/>
              </a:spcAft>
              <a:buClr>
                <a:schemeClr val="accent4"/>
              </a:buClr>
              <a:buSzPts val="1400"/>
              <a:buChar char="■"/>
            </a:pPr>
            <a:r>
              <a:rPr lang="en" sz="1100" dirty="0">
                <a:solidFill>
                  <a:schemeClr val="accent4"/>
                </a:solidFill>
              </a:rPr>
              <a:t>Model diminished so not used</a:t>
            </a:r>
            <a:endParaRPr dirty="0"/>
          </a:p>
          <a:p>
            <a:pPr marL="457200" lvl="0" indent="-317500" algn="l" rtl="0">
              <a:lnSpc>
                <a:spcPct val="100000"/>
              </a:lnSpc>
              <a:spcBef>
                <a:spcPts val="100"/>
              </a:spcBef>
              <a:spcAft>
                <a:spcPts val="0"/>
              </a:spcAft>
              <a:buClr>
                <a:schemeClr val="accent4"/>
              </a:buClr>
              <a:buSzPts val="1400"/>
              <a:buChar char="●"/>
            </a:pPr>
            <a:r>
              <a:rPr lang="en" sz="1200" dirty="0">
                <a:solidFill>
                  <a:schemeClr val="accent4"/>
                </a:solidFill>
              </a:rPr>
              <a:t>After experimenting with square pooling filters, we tried (3,2) which improved. We tried additional rectangles, but none improved on (3,2) </a:t>
            </a:r>
            <a:endParaRPr dirty="0"/>
          </a:p>
          <a:p>
            <a:pPr marL="457200" lvl="0" indent="-317500" algn="l" rtl="0">
              <a:lnSpc>
                <a:spcPct val="100000"/>
              </a:lnSpc>
              <a:spcBef>
                <a:spcPts val="100"/>
              </a:spcBef>
              <a:spcAft>
                <a:spcPts val="100"/>
              </a:spcAft>
              <a:buClr>
                <a:schemeClr val="accent4"/>
              </a:buClr>
              <a:buSzPts val="1400"/>
              <a:buChar char="●"/>
            </a:pPr>
            <a:r>
              <a:rPr lang="en" sz="1200" dirty="0">
                <a:solidFill>
                  <a:schemeClr val="accent4"/>
                </a:solidFill>
              </a:rPr>
              <a:t>Final model was tested after converting images to grayscale. The model diminished so RGB was used</a:t>
            </a:r>
            <a:endParaRPr dirty="0"/>
          </a:p>
        </p:txBody>
      </p:sp>
      <p:sp>
        <p:nvSpPr>
          <p:cNvPr id="237" name="Google Shape;237;g2582783fbb7_6_22"/>
          <p:cNvSpPr txBox="1">
            <a:spLocks noGrp="1"/>
          </p:cNvSpPr>
          <p:nvPr>
            <p:ph type="title"/>
          </p:nvPr>
        </p:nvSpPr>
        <p:spPr>
          <a:xfrm>
            <a:off x="720000" y="25340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dirty="0"/>
              <a:t>FINALISING THE CNN DESIGN</a:t>
            </a:r>
            <a:endParaRPr dirty="0"/>
          </a:p>
          <a:p>
            <a:pPr marL="0" lvl="0" indent="0" algn="ctr" rtl="0">
              <a:lnSpc>
                <a:spcPct val="100000"/>
              </a:lnSpc>
              <a:spcBef>
                <a:spcPts val="0"/>
              </a:spcBef>
              <a:spcAft>
                <a:spcPts val="0"/>
              </a:spcAft>
              <a:buSzPts val="3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582783fbb7_6_27"/>
          <p:cNvSpPr/>
          <p:nvPr/>
        </p:nvSpPr>
        <p:spPr>
          <a:xfrm>
            <a:off x="0" y="968121"/>
            <a:ext cx="9144000" cy="3957300"/>
          </a:xfrm>
          <a:prstGeom prst="rect">
            <a:avLst/>
          </a:prstGeom>
          <a:solidFill>
            <a:schemeClr val="accent1">
              <a:alpha val="5568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 name="Google Shape;243;g2582783fbb7_6_27"/>
          <p:cNvSpPr txBox="1">
            <a:spLocks noGrp="1"/>
          </p:cNvSpPr>
          <p:nvPr>
            <p:ph type="title"/>
          </p:nvPr>
        </p:nvSpPr>
        <p:spPr>
          <a:xfrm>
            <a:off x="720000" y="19790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CNN FINAL MODEL</a:t>
            </a:r>
            <a:endParaRPr/>
          </a:p>
        </p:txBody>
      </p:sp>
      <p:sp>
        <p:nvSpPr>
          <p:cNvPr id="244" name="Google Shape;244;g2582783fbb7_6_27"/>
          <p:cNvSpPr/>
          <p:nvPr/>
        </p:nvSpPr>
        <p:spPr>
          <a:xfrm rot="5400000" flipH="1">
            <a:off x="876362" y="2668192"/>
            <a:ext cx="1541449" cy="830585"/>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5" name="Google Shape;245;g2582783fbb7_6_27"/>
          <p:cNvSpPr/>
          <p:nvPr/>
        </p:nvSpPr>
        <p:spPr>
          <a:xfrm rot="5400000" flipH="1">
            <a:off x="922801" y="2693830"/>
            <a:ext cx="1541449" cy="830585"/>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6" name="Google Shape;246;g2582783fbb7_6_27"/>
          <p:cNvSpPr/>
          <p:nvPr/>
        </p:nvSpPr>
        <p:spPr>
          <a:xfrm rot="5400000" flipH="1">
            <a:off x="971107" y="2723916"/>
            <a:ext cx="1541449" cy="830585"/>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7" name="Google Shape;247;g2582783fbb7_6_27"/>
          <p:cNvSpPr/>
          <p:nvPr/>
        </p:nvSpPr>
        <p:spPr>
          <a:xfrm rot="5400000" flipH="1">
            <a:off x="2309627" y="2684847"/>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8" name="Google Shape;248;g2582783fbb7_6_27"/>
          <p:cNvSpPr/>
          <p:nvPr/>
        </p:nvSpPr>
        <p:spPr>
          <a:xfrm rot="5400000" flipH="1">
            <a:off x="2346017" y="2715033"/>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9" name="Google Shape;249;g2582783fbb7_6_27"/>
          <p:cNvSpPr/>
          <p:nvPr/>
        </p:nvSpPr>
        <p:spPr>
          <a:xfrm rot="5400000" flipH="1">
            <a:off x="2391852" y="2747655"/>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0" name="Google Shape;250;g2582783fbb7_6_27"/>
          <p:cNvSpPr/>
          <p:nvPr/>
        </p:nvSpPr>
        <p:spPr>
          <a:xfrm rot="5400000" flipH="1">
            <a:off x="-241384" y="2759635"/>
            <a:ext cx="1541449" cy="830585"/>
          </a:xfrm>
          <a:prstGeom prst="parallelogram">
            <a:avLst>
              <a:gd name="adj" fmla="val 56879"/>
            </a:avLst>
          </a:prstGeom>
          <a:solidFill>
            <a:srgbClr val="FF0000"/>
          </a:solidFill>
          <a:ln w="25400" cap="flat" cmpd="sng">
            <a:solidFill>
              <a:srgbClr val="0825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g2582783fbb7_6_27"/>
          <p:cNvSpPr/>
          <p:nvPr/>
        </p:nvSpPr>
        <p:spPr>
          <a:xfrm rot="5400000" flipH="1">
            <a:off x="-172111" y="2799910"/>
            <a:ext cx="1541449" cy="830585"/>
          </a:xfrm>
          <a:prstGeom prst="parallelogram">
            <a:avLst>
              <a:gd name="adj" fmla="val 56879"/>
            </a:avLst>
          </a:prstGeom>
          <a:solidFill>
            <a:srgbClr val="00B050"/>
          </a:solidFill>
          <a:ln w="25400" cap="flat" cmpd="sng">
            <a:solidFill>
              <a:srgbClr val="0825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g2582783fbb7_6_27"/>
          <p:cNvSpPr/>
          <p:nvPr/>
        </p:nvSpPr>
        <p:spPr>
          <a:xfrm rot="5400000" flipH="1">
            <a:off x="-102838" y="2840185"/>
            <a:ext cx="1541449" cy="830585"/>
          </a:xfrm>
          <a:prstGeom prst="parallelogram">
            <a:avLst>
              <a:gd name="adj" fmla="val 56879"/>
            </a:avLst>
          </a:prstGeom>
          <a:solidFill>
            <a:srgbClr val="0070C0"/>
          </a:solidFill>
          <a:ln w="25400" cap="flat" cmpd="sng">
            <a:solidFill>
              <a:srgbClr val="0825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3" name="Google Shape;253;g2582783fbb7_6_27"/>
          <p:cNvSpPr/>
          <p:nvPr/>
        </p:nvSpPr>
        <p:spPr>
          <a:xfrm rot="5400000" flipH="1">
            <a:off x="4354418" y="2791588"/>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4" name="Google Shape;254;g2582783fbb7_6_27"/>
          <p:cNvSpPr/>
          <p:nvPr/>
        </p:nvSpPr>
        <p:spPr>
          <a:xfrm rot="5400000" flipH="1">
            <a:off x="4394372" y="2823041"/>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5" name="Google Shape;255;g2582783fbb7_6_27"/>
          <p:cNvSpPr/>
          <p:nvPr/>
        </p:nvSpPr>
        <p:spPr>
          <a:xfrm rot="5400000" flipH="1">
            <a:off x="4437137" y="2862315"/>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6" name="Google Shape;256;g2582783fbb7_6_27"/>
          <p:cNvSpPr/>
          <p:nvPr/>
        </p:nvSpPr>
        <p:spPr>
          <a:xfrm rot="5400000" flipH="1">
            <a:off x="6198317" y="2890222"/>
            <a:ext cx="359470" cy="181017"/>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7" name="Google Shape;257;g2582783fbb7_6_27"/>
          <p:cNvSpPr/>
          <p:nvPr/>
        </p:nvSpPr>
        <p:spPr>
          <a:xfrm rot="5400000" flipH="1">
            <a:off x="6226393" y="2916199"/>
            <a:ext cx="359470" cy="181017"/>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8" name="Google Shape;258;g2582783fbb7_6_27"/>
          <p:cNvSpPr/>
          <p:nvPr/>
        </p:nvSpPr>
        <p:spPr>
          <a:xfrm rot="5400000" flipH="1">
            <a:off x="6259016" y="2946963"/>
            <a:ext cx="359470" cy="181017"/>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9" name="Google Shape;259;g2582783fbb7_6_27"/>
          <p:cNvSpPr/>
          <p:nvPr/>
        </p:nvSpPr>
        <p:spPr>
          <a:xfrm>
            <a:off x="7043684" y="2199822"/>
            <a:ext cx="49842" cy="2043885"/>
          </a:xfrm>
          <a:prstGeom prst="rect">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0" name="Google Shape;260;g2582783fbb7_6_27"/>
          <p:cNvSpPr/>
          <p:nvPr/>
        </p:nvSpPr>
        <p:spPr>
          <a:xfrm>
            <a:off x="7542899" y="1821904"/>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1" name="Google Shape;261;g2582783fbb7_6_27"/>
          <p:cNvSpPr/>
          <p:nvPr/>
        </p:nvSpPr>
        <p:spPr>
          <a:xfrm>
            <a:off x="7540539" y="1999618"/>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2" name="Google Shape;262;g2582783fbb7_6_27"/>
          <p:cNvSpPr/>
          <p:nvPr/>
        </p:nvSpPr>
        <p:spPr>
          <a:xfrm>
            <a:off x="7542505" y="2178917"/>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3" name="Google Shape;263;g2582783fbb7_6_27"/>
          <p:cNvSpPr/>
          <p:nvPr/>
        </p:nvSpPr>
        <p:spPr>
          <a:xfrm>
            <a:off x="7542505" y="2357254"/>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4" name="Google Shape;264;g2582783fbb7_6_27"/>
          <p:cNvSpPr/>
          <p:nvPr/>
        </p:nvSpPr>
        <p:spPr>
          <a:xfrm>
            <a:off x="7542505" y="2533313"/>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5" name="Google Shape;265;g2582783fbb7_6_27"/>
          <p:cNvSpPr/>
          <p:nvPr/>
        </p:nvSpPr>
        <p:spPr>
          <a:xfrm>
            <a:off x="7542505" y="2709372"/>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6" name="Google Shape;266;g2582783fbb7_6_27"/>
          <p:cNvSpPr/>
          <p:nvPr/>
        </p:nvSpPr>
        <p:spPr>
          <a:xfrm>
            <a:off x="7542505" y="2882444"/>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7" name="Google Shape;267;g2582783fbb7_6_27"/>
          <p:cNvSpPr/>
          <p:nvPr/>
        </p:nvSpPr>
        <p:spPr>
          <a:xfrm>
            <a:off x="7540539" y="3053434"/>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8" name="Google Shape;268;g2582783fbb7_6_27"/>
          <p:cNvSpPr/>
          <p:nvPr/>
        </p:nvSpPr>
        <p:spPr>
          <a:xfrm>
            <a:off x="7540539" y="3226506"/>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69" name="Google Shape;269;g2582783fbb7_6_27"/>
          <p:cNvSpPr/>
          <p:nvPr/>
        </p:nvSpPr>
        <p:spPr>
          <a:xfrm>
            <a:off x="7540539" y="3406431"/>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0" name="Google Shape;270;g2582783fbb7_6_27"/>
          <p:cNvSpPr/>
          <p:nvPr/>
        </p:nvSpPr>
        <p:spPr>
          <a:xfrm>
            <a:off x="7542505" y="3592198"/>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1" name="Google Shape;271;g2582783fbb7_6_27"/>
          <p:cNvSpPr/>
          <p:nvPr/>
        </p:nvSpPr>
        <p:spPr>
          <a:xfrm>
            <a:off x="7542505" y="3765270"/>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2" name="Google Shape;272;g2582783fbb7_6_27"/>
          <p:cNvSpPr/>
          <p:nvPr/>
        </p:nvSpPr>
        <p:spPr>
          <a:xfrm>
            <a:off x="7540539" y="3936260"/>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3" name="Google Shape;273;g2582783fbb7_6_27"/>
          <p:cNvSpPr/>
          <p:nvPr/>
        </p:nvSpPr>
        <p:spPr>
          <a:xfrm>
            <a:off x="7540539" y="4109332"/>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4" name="Google Shape;274;g2582783fbb7_6_27"/>
          <p:cNvSpPr/>
          <p:nvPr/>
        </p:nvSpPr>
        <p:spPr>
          <a:xfrm>
            <a:off x="7540539" y="4505386"/>
            <a:ext cx="102156" cy="93267"/>
          </a:xfrm>
          <a:prstGeom prst="ellipse">
            <a:avLst/>
          </a:prstGeom>
          <a:solidFill>
            <a:srgbClr val="00B05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5" name="Google Shape;275;g2582783fbb7_6_27"/>
          <p:cNvSpPr/>
          <p:nvPr/>
        </p:nvSpPr>
        <p:spPr>
          <a:xfrm>
            <a:off x="8352216" y="2251993"/>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6" name="Google Shape;276;g2582783fbb7_6_27"/>
          <p:cNvSpPr/>
          <p:nvPr/>
        </p:nvSpPr>
        <p:spPr>
          <a:xfrm>
            <a:off x="8352216" y="2425823"/>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7" name="Google Shape;277;g2582783fbb7_6_27"/>
          <p:cNvSpPr/>
          <p:nvPr/>
        </p:nvSpPr>
        <p:spPr>
          <a:xfrm>
            <a:off x="8354182" y="2605122"/>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8" name="Google Shape;278;g2582783fbb7_6_27"/>
          <p:cNvSpPr/>
          <p:nvPr/>
        </p:nvSpPr>
        <p:spPr>
          <a:xfrm>
            <a:off x="8354182" y="2783459"/>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9" name="Google Shape;279;g2582783fbb7_6_27"/>
          <p:cNvSpPr/>
          <p:nvPr/>
        </p:nvSpPr>
        <p:spPr>
          <a:xfrm>
            <a:off x="8354182" y="2959518"/>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0" name="Google Shape;280;g2582783fbb7_6_27"/>
          <p:cNvSpPr/>
          <p:nvPr/>
        </p:nvSpPr>
        <p:spPr>
          <a:xfrm>
            <a:off x="8354182" y="3135577"/>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1" name="Google Shape;281;g2582783fbb7_6_27"/>
          <p:cNvSpPr/>
          <p:nvPr/>
        </p:nvSpPr>
        <p:spPr>
          <a:xfrm>
            <a:off x="8354182" y="3308649"/>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2" name="Google Shape;282;g2582783fbb7_6_27"/>
          <p:cNvSpPr/>
          <p:nvPr/>
        </p:nvSpPr>
        <p:spPr>
          <a:xfrm>
            <a:off x="8352216" y="3479639"/>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3" name="Google Shape;283;g2582783fbb7_6_27"/>
          <p:cNvSpPr/>
          <p:nvPr/>
        </p:nvSpPr>
        <p:spPr>
          <a:xfrm>
            <a:off x="8352216" y="3652711"/>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4" name="Google Shape;284;g2582783fbb7_6_27"/>
          <p:cNvSpPr/>
          <p:nvPr/>
        </p:nvSpPr>
        <p:spPr>
          <a:xfrm>
            <a:off x="8352216" y="3832636"/>
            <a:ext cx="102156" cy="93267"/>
          </a:xfrm>
          <a:prstGeom prst="ellipse">
            <a:avLst/>
          </a:prstGeom>
          <a:solidFill>
            <a:srgbClr val="FF0000"/>
          </a:soli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285" name="Google Shape;285;g2582783fbb7_6_27"/>
          <p:cNvCxnSpPr>
            <a:stCxn id="260" idx="6"/>
            <a:endCxn id="275" idx="2"/>
          </p:cNvCxnSpPr>
          <p:nvPr/>
        </p:nvCxnSpPr>
        <p:spPr>
          <a:xfrm>
            <a:off x="7645055" y="1868538"/>
            <a:ext cx="707100" cy="430200"/>
          </a:xfrm>
          <a:prstGeom prst="straightConnector1">
            <a:avLst/>
          </a:prstGeom>
          <a:noFill/>
          <a:ln w="9525" cap="flat" cmpd="sng">
            <a:solidFill>
              <a:srgbClr val="EDEDED"/>
            </a:solidFill>
            <a:prstDash val="solid"/>
            <a:round/>
            <a:headEnd type="none" w="sm" len="sm"/>
            <a:tailEnd type="none" w="sm" len="sm"/>
          </a:ln>
        </p:spPr>
      </p:cxnSp>
      <p:cxnSp>
        <p:nvCxnSpPr>
          <p:cNvPr id="286" name="Google Shape;286;g2582783fbb7_6_27"/>
          <p:cNvCxnSpPr>
            <a:stCxn id="261" idx="6"/>
            <a:endCxn id="275" idx="2"/>
          </p:cNvCxnSpPr>
          <p:nvPr/>
        </p:nvCxnSpPr>
        <p:spPr>
          <a:xfrm>
            <a:off x="7642695" y="2046252"/>
            <a:ext cx="709500" cy="252300"/>
          </a:xfrm>
          <a:prstGeom prst="straightConnector1">
            <a:avLst/>
          </a:prstGeom>
          <a:noFill/>
          <a:ln w="9525" cap="flat" cmpd="sng">
            <a:solidFill>
              <a:srgbClr val="EDEDED"/>
            </a:solidFill>
            <a:prstDash val="solid"/>
            <a:round/>
            <a:headEnd type="none" w="sm" len="sm"/>
            <a:tailEnd type="none" w="sm" len="sm"/>
          </a:ln>
        </p:spPr>
      </p:cxnSp>
      <p:cxnSp>
        <p:nvCxnSpPr>
          <p:cNvPr id="287" name="Google Shape;287;g2582783fbb7_6_27"/>
          <p:cNvCxnSpPr>
            <a:stCxn id="262" idx="6"/>
            <a:endCxn id="275" idx="2"/>
          </p:cNvCxnSpPr>
          <p:nvPr/>
        </p:nvCxnSpPr>
        <p:spPr>
          <a:xfrm>
            <a:off x="7644661" y="2225551"/>
            <a:ext cx="707700" cy="73200"/>
          </a:xfrm>
          <a:prstGeom prst="straightConnector1">
            <a:avLst/>
          </a:prstGeom>
          <a:noFill/>
          <a:ln w="9525" cap="flat" cmpd="sng">
            <a:solidFill>
              <a:srgbClr val="EDEDED"/>
            </a:solidFill>
            <a:prstDash val="solid"/>
            <a:round/>
            <a:headEnd type="none" w="sm" len="sm"/>
            <a:tailEnd type="none" w="sm" len="sm"/>
          </a:ln>
        </p:spPr>
      </p:cxnSp>
      <p:cxnSp>
        <p:nvCxnSpPr>
          <p:cNvPr id="288" name="Google Shape;288;g2582783fbb7_6_27"/>
          <p:cNvCxnSpPr>
            <a:stCxn id="263" idx="6"/>
            <a:endCxn id="275" idx="2"/>
          </p:cNvCxnSpPr>
          <p:nvPr/>
        </p:nvCxnSpPr>
        <p:spPr>
          <a:xfrm rot="10800000" flipH="1">
            <a:off x="7644661" y="2298588"/>
            <a:ext cx="707700" cy="105300"/>
          </a:xfrm>
          <a:prstGeom prst="straightConnector1">
            <a:avLst/>
          </a:prstGeom>
          <a:noFill/>
          <a:ln w="9525" cap="flat" cmpd="sng">
            <a:solidFill>
              <a:srgbClr val="EDEDED"/>
            </a:solidFill>
            <a:prstDash val="solid"/>
            <a:round/>
            <a:headEnd type="none" w="sm" len="sm"/>
            <a:tailEnd type="none" w="sm" len="sm"/>
          </a:ln>
        </p:spPr>
      </p:cxnSp>
      <p:cxnSp>
        <p:nvCxnSpPr>
          <p:cNvPr id="289" name="Google Shape;289;g2582783fbb7_6_27"/>
          <p:cNvCxnSpPr>
            <a:stCxn id="264" idx="6"/>
            <a:endCxn id="275" idx="2"/>
          </p:cNvCxnSpPr>
          <p:nvPr/>
        </p:nvCxnSpPr>
        <p:spPr>
          <a:xfrm rot="10800000" flipH="1">
            <a:off x="7644661" y="2298547"/>
            <a:ext cx="707700" cy="281400"/>
          </a:xfrm>
          <a:prstGeom prst="straightConnector1">
            <a:avLst/>
          </a:prstGeom>
          <a:noFill/>
          <a:ln w="9525" cap="flat" cmpd="sng">
            <a:solidFill>
              <a:srgbClr val="EDEDED"/>
            </a:solidFill>
            <a:prstDash val="solid"/>
            <a:round/>
            <a:headEnd type="none" w="sm" len="sm"/>
            <a:tailEnd type="none" w="sm" len="sm"/>
          </a:ln>
        </p:spPr>
      </p:cxnSp>
      <p:cxnSp>
        <p:nvCxnSpPr>
          <p:cNvPr id="290" name="Google Shape;290;g2582783fbb7_6_27"/>
          <p:cNvCxnSpPr>
            <a:stCxn id="265" idx="6"/>
            <a:endCxn id="275" idx="2"/>
          </p:cNvCxnSpPr>
          <p:nvPr/>
        </p:nvCxnSpPr>
        <p:spPr>
          <a:xfrm rot="10800000" flipH="1">
            <a:off x="7644661" y="2298506"/>
            <a:ext cx="707700" cy="457500"/>
          </a:xfrm>
          <a:prstGeom prst="straightConnector1">
            <a:avLst/>
          </a:prstGeom>
          <a:noFill/>
          <a:ln w="9525" cap="flat" cmpd="sng">
            <a:solidFill>
              <a:srgbClr val="EDEDED"/>
            </a:solidFill>
            <a:prstDash val="solid"/>
            <a:round/>
            <a:headEnd type="none" w="sm" len="sm"/>
            <a:tailEnd type="none" w="sm" len="sm"/>
          </a:ln>
        </p:spPr>
      </p:cxnSp>
      <p:cxnSp>
        <p:nvCxnSpPr>
          <p:cNvPr id="291" name="Google Shape;291;g2582783fbb7_6_27"/>
          <p:cNvCxnSpPr>
            <a:stCxn id="266" idx="6"/>
            <a:endCxn id="275" idx="2"/>
          </p:cNvCxnSpPr>
          <p:nvPr/>
        </p:nvCxnSpPr>
        <p:spPr>
          <a:xfrm rot="10800000" flipH="1">
            <a:off x="7644661" y="2298478"/>
            <a:ext cx="707700" cy="630600"/>
          </a:xfrm>
          <a:prstGeom prst="straightConnector1">
            <a:avLst/>
          </a:prstGeom>
          <a:noFill/>
          <a:ln w="9525" cap="flat" cmpd="sng">
            <a:solidFill>
              <a:srgbClr val="EDEDED"/>
            </a:solidFill>
            <a:prstDash val="solid"/>
            <a:round/>
            <a:headEnd type="none" w="sm" len="sm"/>
            <a:tailEnd type="none" w="sm" len="sm"/>
          </a:ln>
        </p:spPr>
      </p:cxnSp>
      <p:cxnSp>
        <p:nvCxnSpPr>
          <p:cNvPr id="292" name="Google Shape;292;g2582783fbb7_6_27"/>
          <p:cNvCxnSpPr>
            <a:stCxn id="267" idx="6"/>
            <a:endCxn id="275" idx="2"/>
          </p:cNvCxnSpPr>
          <p:nvPr/>
        </p:nvCxnSpPr>
        <p:spPr>
          <a:xfrm rot="10800000" flipH="1">
            <a:off x="7642695" y="2298768"/>
            <a:ext cx="709500" cy="801300"/>
          </a:xfrm>
          <a:prstGeom prst="straightConnector1">
            <a:avLst/>
          </a:prstGeom>
          <a:noFill/>
          <a:ln w="9525" cap="flat" cmpd="sng">
            <a:solidFill>
              <a:srgbClr val="EDEDED"/>
            </a:solidFill>
            <a:prstDash val="solid"/>
            <a:round/>
            <a:headEnd type="none" w="sm" len="sm"/>
            <a:tailEnd type="none" w="sm" len="sm"/>
          </a:ln>
        </p:spPr>
      </p:cxnSp>
      <p:cxnSp>
        <p:nvCxnSpPr>
          <p:cNvPr id="293" name="Google Shape;293;g2582783fbb7_6_27"/>
          <p:cNvCxnSpPr>
            <a:stCxn id="268" idx="6"/>
            <a:endCxn id="275" idx="2"/>
          </p:cNvCxnSpPr>
          <p:nvPr/>
        </p:nvCxnSpPr>
        <p:spPr>
          <a:xfrm rot="10800000" flipH="1">
            <a:off x="7642695" y="2298740"/>
            <a:ext cx="709500" cy="974400"/>
          </a:xfrm>
          <a:prstGeom prst="straightConnector1">
            <a:avLst/>
          </a:prstGeom>
          <a:noFill/>
          <a:ln w="9525" cap="flat" cmpd="sng">
            <a:solidFill>
              <a:srgbClr val="EDEDED"/>
            </a:solidFill>
            <a:prstDash val="solid"/>
            <a:round/>
            <a:headEnd type="none" w="sm" len="sm"/>
            <a:tailEnd type="none" w="sm" len="sm"/>
          </a:ln>
        </p:spPr>
      </p:cxnSp>
      <p:cxnSp>
        <p:nvCxnSpPr>
          <p:cNvPr id="294" name="Google Shape;294;g2582783fbb7_6_27"/>
          <p:cNvCxnSpPr>
            <a:stCxn id="269" idx="6"/>
            <a:endCxn id="275" idx="2"/>
          </p:cNvCxnSpPr>
          <p:nvPr/>
        </p:nvCxnSpPr>
        <p:spPr>
          <a:xfrm rot="10800000" flipH="1">
            <a:off x="7642695" y="2298664"/>
            <a:ext cx="709500" cy="1154400"/>
          </a:xfrm>
          <a:prstGeom prst="straightConnector1">
            <a:avLst/>
          </a:prstGeom>
          <a:noFill/>
          <a:ln w="9525" cap="flat" cmpd="sng">
            <a:solidFill>
              <a:srgbClr val="EDEDED"/>
            </a:solidFill>
            <a:prstDash val="solid"/>
            <a:round/>
            <a:headEnd type="none" w="sm" len="sm"/>
            <a:tailEnd type="none" w="sm" len="sm"/>
          </a:ln>
        </p:spPr>
      </p:cxnSp>
      <p:cxnSp>
        <p:nvCxnSpPr>
          <p:cNvPr id="295" name="Google Shape;295;g2582783fbb7_6_27"/>
          <p:cNvCxnSpPr>
            <a:stCxn id="270" idx="6"/>
            <a:endCxn id="275" idx="2"/>
          </p:cNvCxnSpPr>
          <p:nvPr/>
        </p:nvCxnSpPr>
        <p:spPr>
          <a:xfrm rot="10800000" flipH="1">
            <a:off x="7644661" y="2298732"/>
            <a:ext cx="707700" cy="1340100"/>
          </a:xfrm>
          <a:prstGeom prst="straightConnector1">
            <a:avLst/>
          </a:prstGeom>
          <a:noFill/>
          <a:ln w="9525" cap="flat" cmpd="sng">
            <a:solidFill>
              <a:srgbClr val="EDEDED"/>
            </a:solidFill>
            <a:prstDash val="solid"/>
            <a:round/>
            <a:headEnd type="none" w="sm" len="sm"/>
            <a:tailEnd type="none" w="sm" len="sm"/>
          </a:ln>
        </p:spPr>
      </p:cxnSp>
      <p:cxnSp>
        <p:nvCxnSpPr>
          <p:cNvPr id="296" name="Google Shape;296;g2582783fbb7_6_27"/>
          <p:cNvCxnSpPr>
            <a:stCxn id="271" idx="6"/>
            <a:endCxn id="275" idx="2"/>
          </p:cNvCxnSpPr>
          <p:nvPr/>
        </p:nvCxnSpPr>
        <p:spPr>
          <a:xfrm rot="10800000" flipH="1">
            <a:off x="7644661" y="2298704"/>
            <a:ext cx="707700" cy="1513200"/>
          </a:xfrm>
          <a:prstGeom prst="straightConnector1">
            <a:avLst/>
          </a:prstGeom>
          <a:noFill/>
          <a:ln w="9525" cap="flat" cmpd="sng">
            <a:solidFill>
              <a:srgbClr val="EDEDED"/>
            </a:solidFill>
            <a:prstDash val="solid"/>
            <a:round/>
            <a:headEnd type="none" w="sm" len="sm"/>
            <a:tailEnd type="none" w="sm" len="sm"/>
          </a:ln>
        </p:spPr>
      </p:cxnSp>
      <p:cxnSp>
        <p:nvCxnSpPr>
          <p:cNvPr id="297" name="Google Shape;297;g2582783fbb7_6_27"/>
          <p:cNvCxnSpPr>
            <a:stCxn id="272" idx="6"/>
            <a:endCxn id="275" idx="2"/>
          </p:cNvCxnSpPr>
          <p:nvPr/>
        </p:nvCxnSpPr>
        <p:spPr>
          <a:xfrm rot="10800000" flipH="1">
            <a:off x="7642695" y="2298693"/>
            <a:ext cx="709500" cy="1684200"/>
          </a:xfrm>
          <a:prstGeom prst="straightConnector1">
            <a:avLst/>
          </a:prstGeom>
          <a:noFill/>
          <a:ln w="9525" cap="flat" cmpd="sng">
            <a:solidFill>
              <a:srgbClr val="EDEDED"/>
            </a:solidFill>
            <a:prstDash val="solid"/>
            <a:round/>
            <a:headEnd type="none" w="sm" len="sm"/>
            <a:tailEnd type="none" w="sm" len="sm"/>
          </a:ln>
        </p:spPr>
      </p:cxnSp>
      <p:cxnSp>
        <p:nvCxnSpPr>
          <p:cNvPr id="298" name="Google Shape;298;g2582783fbb7_6_27"/>
          <p:cNvCxnSpPr>
            <a:stCxn id="273" idx="6"/>
            <a:endCxn id="275" idx="2"/>
          </p:cNvCxnSpPr>
          <p:nvPr/>
        </p:nvCxnSpPr>
        <p:spPr>
          <a:xfrm rot="10800000" flipH="1">
            <a:off x="7642695" y="2298666"/>
            <a:ext cx="709500" cy="1857300"/>
          </a:xfrm>
          <a:prstGeom prst="straightConnector1">
            <a:avLst/>
          </a:prstGeom>
          <a:noFill/>
          <a:ln w="9525" cap="flat" cmpd="sng">
            <a:solidFill>
              <a:srgbClr val="EDEDED"/>
            </a:solidFill>
            <a:prstDash val="solid"/>
            <a:round/>
            <a:headEnd type="none" w="sm" len="sm"/>
            <a:tailEnd type="none" w="sm" len="sm"/>
          </a:ln>
        </p:spPr>
      </p:cxnSp>
      <p:cxnSp>
        <p:nvCxnSpPr>
          <p:cNvPr id="299" name="Google Shape;299;g2582783fbb7_6_27"/>
          <p:cNvCxnSpPr>
            <a:stCxn id="274" idx="6"/>
            <a:endCxn id="275" idx="2"/>
          </p:cNvCxnSpPr>
          <p:nvPr/>
        </p:nvCxnSpPr>
        <p:spPr>
          <a:xfrm rot="10800000" flipH="1">
            <a:off x="7642695" y="2298720"/>
            <a:ext cx="709500" cy="2253300"/>
          </a:xfrm>
          <a:prstGeom prst="straightConnector1">
            <a:avLst/>
          </a:prstGeom>
          <a:noFill/>
          <a:ln w="9525" cap="flat" cmpd="sng">
            <a:solidFill>
              <a:srgbClr val="EDEDED"/>
            </a:solidFill>
            <a:prstDash val="solid"/>
            <a:round/>
            <a:headEnd type="none" w="sm" len="sm"/>
            <a:tailEnd type="none" w="sm" len="sm"/>
          </a:ln>
        </p:spPr>
      </p:cxnSp>
      <p:cxnSp>
        <p:nvCxnSpPr>
          <p:cNvPr id="300" name="Google Shape;300;g2582783fbb7_6_27"/>
          <p:cNvCxnSpPr>
            <a:stCxn id="260" idx="6"/>
            <a:endCxn id="276" idx="2"/>
          </p:cNvCxnSpPr>
          <p:nvPr/>
        </p:nvCxnSpPr>
        <p:spPr>
          <a:xfrm>
            <a:off x="7645055" y="1868538"/>
            <a:ext cx="707100" cy="603900"/>
          </a:xfrm>
          <a:prstGeom prst="straightConnector1">
            <a:avLst/>
          </a:prstGeom>
          <a:noFill/>
          <a:ln w="9525" cap="flat" cmpd="sng">
            <a:solidFill>
              <a:srgbClr val="EDEDED"/>
            </a:solidFill>
            <a:prstDash val="solid"/>
            <a:round/>
            <a:headEnd type="none" w="sm" len="sm"/>
            <a:tailEnd type="none" w="sm" len="sm"/>
          </a:ln>
        </p:spPr>
      </p:cxnSp>
      <p:cxnSp>
        <p:nvCxnSpPr>
          <p:cNvPr id="301" name="Google Shape;301;g2582783fbb7_6_27"/>
          <p:cNvCxnSpPr>
            <a:stCxn id="261" idx="6"/>
            <a:endCxn id="276" idx="2"/>
          </p:cNvCxnSpPr>
          <p:nvPr/>
        </p:nvCxnSpPr>
        <p:spPr>
          <a:xfrm>
            <a:off x="7642695" y="2046252"/>
            <a:ext cx="709500" cy="426300"/>
          </a:xfrm>
          <a:prstGeom prst="straightConnector1">
            <a:avLst/>
          </a:prstGeom>
          <a:noFill/>
          <a:ln w="9525" cap="flat" cmpd="sng">
            <a:solidFill>
              <a:srgbClr val="EDEDED"/>
            </a:solidFill>
            <a:prstDash val="solid"/>
            <a:round/>
            <a:headEnd type="none" w="sm" len="sm"/>
            <a:tailEnd type="none" w="sm" len="sm"/>
          </a:ln>
        </p:spPr>
      </p:cxnSp>
      <p:cxnSp>
        <p:nvCxnSpPr>
          <p:cNvPr id="302" name="Google Shape;302;g2582783fbb7_6_27"/>
          <p:cNvCxnSpPr>
            <a:stCxn id="262" idx="6"/>
            <a:endCxn id="276" idx="2"/>
          </p:cNvCxnSpPr>
          <p:nvPr/>
        </p:nvCxnSpPr>
        <p:spPr>
          <a:xfrm>
            <a:off x="7644661" y="2225551"/>
            <a:ext cx="707700" cy="246900"/>
          </a:xfrm>
          <a:prstGeom prst="straightConnector1">
            <a:avLst/>
          </a:prstGeom>
          <a:noFill/>
          <a:ln w="9525" cap="flat" cmpd="sng">
            <a:solidFill>
              <a:srgbClr val="EDEDED"/>
            </a:solidFill>
            <a:prstDash val="solid"/>
            <a:round/>
            <a:headEnd type="none" w="sm" len="sm"/>
            <a:tailEnd type="none" w="sm" len="sm"/>
          </a:ln>
        </p:spPr>
      </p:cxnSp>
      <p:cxnSp>
        <p:nvCxnSpPr>
          <p:cNvPr id="303" name="Google Shape;303;g2582783fbb7_6_27"/>
          <p:cNvCxnSpPr>
            <a:stCxn id="264" idx="6"/>
            <a:endCxn id="276" idx="2"/>
          </p:cNvCxnSpPr>
          <p:nvPr/>
        </p:nvCxnSpPr>
        <p:spPr>
          <a:xfrm rot="10800000" flipH="1">
            <a:off x="7644661" y="2472547"/>
            <a:ext cx="707700" cy="107400"/>
          </a:xfrm>
          <a:prstGeom prst="straightConnector1">
            <a:avLst/>
          </a:prstGeom>
          <a:noFill/>
          <a:ln w="9525" cap="flat" cmpd="sng">
            <a:solidFill>
              <a:srgbClr val="EDEDED"/>
            </a:solidFill>
            <a:prstDash val="solid"/>
            <a:round/>
            <a:headEnd type="none" w="sm" len="sm"/>
            <a:tailEnd type="none" w="sm" len="sm"/>
          </a:ln>
        </p:spPr>
      </p:cxnSp>
      <p:cxnSp>
        <p:nvCxnSpPr>
          <p:cNvPr id="304" name="Google Shape;304;g2582783fbb7_6_27"/>
          <p:cNvCxnSpPr>
            <a:stCxn id="265" idx="6"/>
            <a:endCxn id="276" idx="2"/>
          </p:cNvCxnSpPr>
          <p:nvPr/>
        </p:nvCxnSpPr>
        <p:spPr>
          <a:xfrm rot="10800000" flipH="1">
            <a:off x="7644661" y="2472506"/>
            <a:ext cx="707700" cy="283500"/>
          </a:xfrm>
          <a:prstGeom prst="straightConnector1">
            <a:avLst/>
          </a:prstGeom>
          <a:noFill/>
          <a:ln w="9525" cap="flat" cmpd="sng">
            <a:solidFill>
              <a:srgbClr val="EDEDED"/>
            </a:solidFill>
            <a:prstDash val="solid"/>
            <a:round/>
            <a:headEnd type="none" w="sm" len="sm"/>
            <a:tailEnd type="none" w="sm" len="sm"/>
          </a:ln>
        </p:spPr>
      </p:cxnSp>
      <p:cxnSp>
        <p:nvCxnSpPr>
          <p:cNvPr id="305" name="Google Shape;305;g2582783fbb7_6_27"/>
          <p:cNvCxnSpPr>
            <a:stCxn id="266" idx="6"/>
            <a:endCxn id="276" idx="2"/>
          </p:cNvCxnSpPr>
          <p:nvPr/>
        </p:nvCxnSpPr>
        <p:spPr>
          <a:xfrm rot="10800000" flipH="1">
            <a:off x="7644661" y="2472478"/>
            <a:ext cx="707700" cy="456600"/>
          </a:xfrm>
          <a:prstGeom prst="straightConnector1">
            <a:avLst/>
          </a:prstGeom>
          <a:noFill/>
          <a:ln w="9525" cap="flat" cmpd="sng">
            <a:solidFill>
              <a:srgbClr val="EDEDED"/>
            </a:solidFill>
            <a:prstDash val="solid"/>
            <a:round/>
            <a:headEnd type="none" w="sm" len="sm"/>
            <a:tailEnd type="none" w="sm" len="sm"/>
          </a:ln>
        </p:spPr>
      </p:cxnSp>
      <p:cxnSp>
        <p:nvCxnSpPr>
          <p:cNvPr id="306" name="Google Shape;306;g2582783fbb7_6_27"/>
          <p:cNvCxnSpPr>
            <a:stCxn id="267" idx="6"/>
            <a:endCxn id="276" idx="2"/>
          </p:cNvCxnSpPr>
          <p:nvPr/>
        </p:nvCxnSpPr>
        <p:spPr>
          <a:xfrm rot="10800000" flipH="1">
            <a:off x="7642695" y="2472468"/>
            <a:ext cx="709500" cy="627600"/>
          </a:xfrm>
          <a:prstGeom prst="straightConnector1">
            <a:avLst/>
          </a:prstGeom>
          <a:noFill/>
          <a:ln w="9525" cap="flat" cmpd="sng">
            <a:solidFill>
              <a:srgbClr val="EDEDED"/>
            </a:solidFill>
            <a:prstDash val="solid"/>
            <a:round/>
            <a:headEnd type="none" w="sm" len="sm"/>
            <a:tailEnd type="none" w="sm" len="sm"/>
          </a:ln>
        </p:spPr>
      </p:cxnSp>
      <p:cxnSp>
        <p:nvCxnSpPr>
          <p:cNvPr id="307" name="Google Shape;307;g2582783fbb7_6_27"/>
          <p:cNvCxnSpPr>
            <a:stCxn id="268" idx="6"/>
            <a:endCxn id="276" idx="2"/>
          </p:cNvCxnSpPr>
          <p:nvPr/>
        </p:nvCxnSpPr>
        <p:spPr>
          <a:xfrm rot="10800000" flipH="1">
            <a:off x="7642695" y="2472440"/>
            <a:ext cx="709500" cy="800700"/>
          </a:xfrm>
          <a:prstGeom prst="straightConnector1">
            <a:avLst/>
          </a:prstGeom>
          <a:noFill/>
          <a:ln w="9525" cap="flat" cmpd="sng">
            <a:solidFill>
              <a:srgbClr val="EDEDED"/>
            </a:solidFill>
            <a:prstDash val="solid"/>
            <a:round/>
            <a:headEnd type="none" w="sm" len="sm"/>
            <a:tailEnd type="none" w="sm" len="sm"/>
          </a:ln>
        </p:spPr>
      </p:cxnSp>
      <p:cxnSp>
        <p:nvCxnSpPr>
          <p:cNvPr id="308" name="Google Shape;308;g2582783fbb7_6_27"/>
          <p:cNvCxnSpPr>
            <a:stCxn id="269" idx="6"/>
            <a:endCxn id="276" idx="2"/>
          </p:cNvCxnSpPr>
          <p:nvPr/>
        </p:nvCxnSpPr>
        <p:spPr>
          <a:xfrm rot="10800000" flipH="1">
            <a:off x="7642695" y="2472364"/>
            <a:ext cx="709500" cy="980700"/>
          </a:xfrm>
          <a:prstGeom prst="straightConnector1">
            <a:avLst/>
          </a:prstGeom>
          <a:noFill/>
          <a:ln w="9525" cap="flat" cmpd="sng">
            <a:solidFill>
              <a:srgbClr val="EDEDED"/>
            </a:solidFill>
            <a:prstDash val="solid"/>
            <a:round/>
            <a:headEnd type="none" w="sm" len="sm"/>
            <a:tailEnd type="none" w="sm" len="sm"/>
          </a:ln>
        </p:spPr>
      </p:cxnSp>
      <p:cxnSp>
        <p:nvCxnSpPr>
          <p:cNvPr id="309" name="Google Shape;309;g2582783fbb7_6_27"/>
          <p:cNvCxnSpPr>
            <a:stCxn id="270" idx="6"/>
            <a:endCxn id="276" idx="2"/>
          </p:cNvCxnSpPr>
          <p:nvPr/>
        </p:nvCxnSpPr>
        <p:spPr>
          <a:xfrm rot="10800000" flipH="1">
            <a:off x="7644661" y="2472432"/>
            <a:ext cx="707700" cy="1166400"/>
          </a:xfrm>
          <a:prstGeom prst="straightConnector1">
            <a:avLst/>
          </a:prstGeom>
          <a:noFill/>
          <a:ln w="9525" cap="flat" cmpd="sng">
            <a:solidFill>
              <a:srgbClr val="EDEDED"/>
            </a:solidFill>
            <a:prstDash val="solid"/>
            <a:round/>
            <a:headEnd type="none" w="sm" len="sm"/>
            <a:tailEnd type="none" w="sm" len="sm"/>
          </a:ln>
        </p:spPr>
      </p:cxnSp>
      <p:cxnSp>
        <p:nvCxnSpPr>
          <p:cNvPr id="310" name="Google Shape;310;g2582783fbb7_6_27"/>
          <p:cNvCxnSpPr>
            <a:stCxn id="271" idx="6"/>
            <a:endCxn id="276" idx="2"/>
          </p:cNvCxnSpPr>
          <p:nvPr/>
        </p:nvCxnSpPr>
        <p:spPr>
          <a:xfrm rot="10800000" flipH="1">
            <a:off x="7644661" y="2472404"/>
            <a:ext cx="707700" cy="1339500"/>
          </a:xfrm>
          <a:prstGeom prst="straightConnector1">
            <a:avLst/>
          </a:prstGeom>
          <a:noFill/>
          <a:ln w="9525" cap="flat" cmpd="sng">
            <a:solidFill>
              <a:srgbClr val="EDEDED"/>
            </a:solidFill>
            <a:prstDash val="solid"/>
            <a:round/>
            <a:headEnd type="none" w="sm" len="sm"/>
            <a:tailEnd type="none" w="sm" len="sm"/>
          </a:ln>
        </p:spPr>
      </p:cxnSp>
      <p:cxnSp>
        <p:nvCxnSpPr>
          <p:cNvPr id="311" name="Google Shape;311;g2582783fbb7_6_27"/>
          <p:cNvCxnSpPr>
            <a:stCxn id="272" idx="6"/>
            <a:endCxn id="276" idx="2"/>
          </p:cNvCxnSpPr>
          <p:nvPr/>
        </p:nvCxnSpPr>
        <p:spPr>
          <a:xfrm rot="10800000" flipH="1">
            <a:off x="7642695" y="2472393"/>
            <a:ext cx="709500" cy="1510500"/>
          </a:xfrm>
          <a:prstGeom prst="straightConnector1">
            <a:avLst/>
          </a:prstGeom>
          <a:noFill/>
          <a:ln w="9525" cap="flat" cmpd="sng">
            <a:solidFill>
              <a:srgbClr val="EDEDED"/>
            </a:solidFill>
            <a:prstDash val="solid"/>
            <a:round/>
            <a:headEnd type="none" w="sm" len="sm"/>
            <a:tailEnd type="none" w="sm" len="sm"/>
          </a:ln>
        </p:spPr>
      </p:cxnSp>
      <p:cxnSp>
        <p:nvCxnSpPr>
          <p:cNvPr id="312" name="Google Shape;312;g2582783fbb7_6_27"/>
          <p:cNvCxnSpPr>
            <a:stCxn id="273" idx="6"/>
            <a:endCxn id="276" idx="2"/>
          </p:cNvCxnSpPr>
          <p:nvPr/>
        </p:nvCxnSpPr>
        <p:spPr>
          <a:xfrm rot="10800000" flipH="1">
            <a:off x="7642695" y="2472366"/>
            <a:ext cx="709500" cy="1683600"/>
          </a:xfrm>
          <a:prstGeom prst="straightConnector1">
            <a:avLst/>
          </a:prstGeom>
          <a:noFill/>
          <a:ln w="9525" cap="flat" cmpd="sng">
            <a:solidFill>
              <a:srgbClr val="EDEDED"/>
            </a:solidFill>
            <a:prstDash val="solid"/>
            <a:round/>
            <a:headEnd type="none" w="sm" len="sm"/>
            <a:tailEnd type="none" w="sm" len="sm"/>
          </a:ln>
        </p:spPr>
      </p:cxnSp>
      <p:cxnSp>
        <p:nvCxnSpPr>
          <p:cNvPr id="313" name="Google Shape;313;g2582783fbb7_6_27"/>
          <p:cNvCxnSpPr>
            <a:stCxn id="274" idx="6"/>
            <a:endCxn id="276" idx="2"/>
          </p:cNvCxnSpPr>
          <p:nvPr/>
        </p:nvCxnSpPr>
        <p:spPr>
          <a:xfrm rot="10800000" flipH="1">
            <a:off x="7642695" y="2472420"/>
            <a:ext cx="709500" cy="2079600"/>
          </a:xfrm>
          <a:prstGeom prst="straightConnector1">
            <a:avLst/>
          </a:prstGeom>
          <a:noFill/>
          <a:ln w="9525" cap="flat" cmpd="sng">
            <a:solidFill>
              <a:srgbClr val="EDEDED"/>
            </a:solidFill>
            <a:prstDash val="solid"/>
            <a:round/>
            <a:headEnd type="none" w="sm" len="sm"/>
            <a:tailEnd type="none" w="sm" len="sm"/>
          </a:ln>
        </p:spPr>
      </p:cxnSp>
      <p:cxnSp>
        <p:nvCxnSpPr>
          <p:cNvPr id="314" name="Google Shape;314;g2582783fbb7_6_27"/>
          <p:cNvCxnSpPr>
            <a:stCxn id="261" idx="6"/>
            <a:endCxn id="277" idx="2"/>
          </p:cNvCxnSpPr>
          <p:nvPr/>
        </p:nvCxnSpPr>
        <p:spPr>
          <a:xfrm>
            <a:off x="7642695" y="2046252"/>
            <a:ext cx="711600" cy="605400"/>
          </a:xfrm>
          <a:prstGeom prst="straightConnector1">
            <a:avLst/>
          </a:prstGeom>
          <a:noFill/>
          <a:ln w="9525" cap="flat" cmpd="sng">
            <a:solidFill>
              <a:srgbClr val="EDEDED"/>
            </a:solidFill>
            <a:prstDash val="solid"/>
            <a:round/>
            <a:headEnd type="none" w="sm" len="sm"/>
            <a:tailEnd type="none" w="sm" len="sm"/>
          </a:ln>
        </p:spPr>
      </p:cxnSp>
      <p:cxnSp>
        <p:nvCxnSpPr>
          <p:cNvPr id="315" name="Google Shape;315;g2582783fbb7_6_27"/>
          <p:cNvCxnSpPr>
            <a:stCxn id="260" idx="6"/>
            <a:endCxn id="277" idx="2"/>
          </p:cNvCxnSpPr>
          <p:nvPr/>
        </p:nvCxnSpPr>
        <p:spPr>
          <a:xfrm>
            <a:off x="7645055" y="1868538"/>
            <a:ext cx="709200" cy="783300"/>
          </a:xfrm>
          <a:prstGeom prst="straightConnector1">
            <a:avLst/>
          </a:prstGeom>
          <a:noFill/>
          <a:ln w="9525" cap="flat" cmpd="sng">
            <a:solidFill>
              <a:srgbClr val="EDEDED"/>
            </a:solidFill>
            <a:prstDash val="solid"/>
            <a:round/>
            <a:headEnd type="none" w="sm" len="sm"/>
            <a:tailEnd type="none" w="sm" len="sm"/>
          </a:ln>
        </p:spPr>
      </p:cxnSp>
      <p:cxnSp>
        <p:nvCxnSpPr>
          <p:cNvPr id="316" name="Google Shape;316;g2582783fbb7_6_27"/>
          <p:cNvCxnSpPr>
            <a:stCxn id="263" idx="6"/>
            <a:endCxn id="277" idx="2"/>
          </p:cNvCxnSpPr>
          <p:nvPr/>
        </p:nvCxnSpPr>
        <p:spPr>
          <a:xfrm>
            <a:off x="7644661" y="2403888"/>
            <a:ext cx="709500" cy="247800"/>
          </a:xfrm>
          <a:prstGeom prst="straightConnector1">
            <a:avLst/>
          </a:prstGeom>
          <a:noFill/>
          <a:ln w="9525" cap="flat" cmpd="sng">
            <a:solidFill>
              <a:srgbClr val="EDEDED"/>
            </a:solidFill>
            <a:prstDash val="solid"/>
            <a:round/>
            <a:headEnd type="none" w="sm" len="sm"/>
            <a:tailEnd type="none" w="sm" len="sm"/>
          </a:ln>
        </p:spPr>
      </p:cxnSp>
      <p:cxnSp>
        <p:nvCxnSpPr>
          <p:cNvPr id="317" name="Google Shape;317;g2582783fbb7_6_27"/>
          <p:cNvCxnSpPr>
            <a:stCxn id="264" idx="6"/>
            <a:endCxn id="277" idx="2"/>
          </p:cNvCxnSpPr>
          <p:nvPr/>
        </p:nvCxnSpPr>
        <p:spPr>
          <a:xfrm>
            <a:off x="7644661" y="2579947"/>
            <a:ext cx="709500" cy="71700"/>
          </a:xfrm>
          <a:prstGeom prst="straightConnector1">
            <a:avLst/>
          </a:prstGeom>
          <a:noFill/>
          <a:ln w="9525" cap="flat" cmpd="sng">
            <a:solidFill>
              <a:srgbClr val="EDEDED"/>
            </a:solidFill>
            <a:prstDash val="solid"/>
            <a:round/>
            <a:headEnd type="none" w="sm" len="sm"/>
            <a:tailEnd type="none" w="sm" len="sm"/>
          </a:ln>
        </p:spPr>
      </p:cxnSp>
      <p:cxnSp>
        <p:nvCxnSpPr>
          <p:cNvPr id="318" name="Google Shape;318;g2582783fbb7_6_27"/>
          <p:cNvCxnSpPr>
            <a:stCxn id="265" idx="6"/>
            <a:endCxn id="277" idx="2"/>
          </p:cNvCxnSpPr>
          <p:nvPr/>
        </p:nvCxnSpPr>
        <p:spPr>
          <a:xfrm rot="10800000" flipH="1">
            <a:off x="7644661" y="2651606"/>
            <a:ext cx="709500" cy="104400"/>
          </a:xfrm>
          <a:prstGeom prst="straightConnector1">
            <a:avLst/>
          </a:prstGeom>
          <a:noFill/>
          <a:ln w="9525" cap="flat" cmpd="sng">
            <a:solidFill>
              <a:srgbClr val="EDEDED"/>
            </a:solidFill>
            <a:prstDash val="solid"/>
            <a:round/>
            <a:headEnd type="none" w="sm" len="sm"/>
            <a:tailEnd type="none" w="sm" len="sm"/>
          </a:ln>
        </p:spPr>
      </p:cxnSp>
      <p:cxnSp>
        <p:nvCxnSpPr>
          <p:cNvPr id="319" name="Google Shape;319;g2582783fbb7_6_27"/>
          <p:cNvCxnSpPr>
            <a:stCxn id="266" idx="6"/>
            <a:endCxn id="277" idx="2"/>
          </p:cNvCxnSpPr>
          <p:nvPr/>
        </p:nvCxnSpPr>
        <p:spPr>
          <a:xfrm rot="10800000" flipH="1">
            <a:off x="7644661" y="2651878"/>
            <a:ext cx="709500" cy="277200"/>
          </a:xfrm>
          <a:prstGeom prst="straightConnector1">
            <a:avLst/>
          </a:prstGeom>
          <a:noFill/>
          <a:ln w="9525" cap="flat" cmpd="sng">
            <a:solidFill>
              <a:srgbClr val="EDEDED"/>
            </a:solidFill>
            <a:prstDash val="solid"/>
            <a:round/>
            <a:headEnd type="none" w="sm" len="sm"/>
            <a:tailEnd type="none" w="sm" len="sm"/>
          </a:ln>
        </p:spPr>
      </p:cxnSp>
      <p:cxnSp>
        <p:nvCxnSpPr>
          <p:cNvPr id="320" name="Google Shape;320;g2582783fbb7_6_27"/>
          <p:cNvCxnSpPr>
            <a:stCxn id="267" idx="6"/>
            <a:endCxn id="277" idx="2"/>
          </p:cNvCxnSpPr>
          <p:nvPr/>
        </p:nvCxnSpPr>
        <p:spPr>
          <a:xfrm rot="10800000" flipH="1">
            <a:off x="7642695" y="2651868"/>
            <a:ext cx="711600" cy="448200"/>
          </a:xfrm>
          <a:prstGeom prst="straightConnector1">
            <a:avLst/>
          </a:prstGeom>
          <a:noFill/>
          <a:ln w="9525" cap="flat" cmpd="sng">
            <a:solidFill>
              <a:srgbClr val="EDEDED"/>
            </a:solidFill>
            <a:prstDash val="solid"/>
            <a:round/>
            <a:headEnd type="none" w="sm" len="sm"/>
            <a:tailEnd type="none" w="sm" len="sm"/>
          </a:ln>
        </p:spPr>
      </p:cxnSp>
      <p:cxnSp>
        <p:nvCxnSpPr>
          <p:cNvPr id="321" name="Google Shape;321;g2582783fbb7_6_27"/>
          <p:cNvCxnSpPr>
            <a:stCxn id="268" idx="6"/>
            <a:endCxn id="277" idx="2"/>
          </p:cNvCxnSpPr>
          <p:nvPr/>
        </p:nvCxnSpPr>
        <p:spPr>
          <a:xfrm rot="10800000" flipH="1">
            <a:off x="7642695" y="2651840"/>
            <a:ext cx="711600" cy="621300"/>
          </a:xfrm>
          <a:prstGeom prst="straightConnector1">
            <a:avLst/>
          </a:prstGeom>
          <a:noFill/>
          <a:ln w="9525" cap="flat" cmpd="sng">
            <a:solidFill>
              <a:srgbClr val="EDEDED"/>
            </a:solidFill>
            <a:prstDash val="solid"/>
            <a:round/>
            <a:headEnd type="none" w="sm" len="sm"/>
            <a:tailEnd type="none" w="sm" len="sm"/>
          </a:ln>
        </p:spPr>
      </p:cxnSp>
      <p:cxnSp>
        <p:nvCxnSpPr>
          <p:cNvPr id="322" name="Google Shape;322;g2582783fbb7_6_27"/>
          <p:cNvCxnSpPr>
            <a:stCxn id="269" idx="6"/>
            <a:endCxn id="277" idx="2"/>
          </p:cNvCxnSpPr>
          <p:nvPr/>
        </p:nvCxnSpPr>
        <p:spPr>
          <a:xfrm rot="10800000" flipH="1">
            <a:off x="7642695" y="2651764"/>
            <a:ext cx="711600" cy="801300"/>
          </a:xfrm>
          <a:prstGeom prst="straightConnector1">
            <a:avLst/>
          </a:prstGeom>
          <a:noFill/>
          <a:ln w="9525" cap="flat" cmpd="sng">
            <a:solidFill>
              <a:srgbClr val="EDEDED"/>
            </a:solidFill>
            <a:prstDash val="solid"/>
            <a:round/>
            <a:headEnd type="none" w="sm" len="sm"/>
            <a:tailEnd type="none" w="sm" len="sm"/>
          </a:ln>
        </p:spPr>
      </p:cxnSp>
      <p:cxnSp>
        <p:nvCxnSpPr>
          <p:cNvPr id="323" name="Google Shape;323;g2582783fbb7_6_27"/>
          <p:cNvCxnSpPr>
            <a:stCxn id="270" idx="6"/>
            <a:endCxn id="277" idx="2"/>
          </p:cNvCxnSpPr>
          <p:nvPr/>
        </p:nvCxnSpPr>
        <p:spPr>
          <a:xfrm rot="10800000" flipH="1">
            <a:off x="7644661" y="2651832"/>
            <a:ext cx="709500" cy="987000"/>
          </a:xfrm>
          <a:prstGeom prst="straightConnector1">
            <a:avLst/>
          </a:prstGeom>
          <a:noFill/>
          <a:ln w="9525" cap="flat" cmpd="sng">
            <a:solidFill>
              <a:srgbClr val="EDEDED"/>
            </a:solidFill>
            <a:prstDash val="solid"/>
            <a:round/>
            <a:headEnd type="none" w="sm" len="sm"/>
            <a:tailEnd type="none" w="sm" len="sm"/>
          </a:ln>
        </p:spPr>
      </p:cxnSp>
      <p:cxnSp>
        <p:nvCxnSpPr>
          <p:cNvPr id="324" name="Google Shape;324;g2582783fbb7_6_27"/>
          <p:cNvCxnSpPr>
            <a:stCxn id="271" idx="6"/>
            <a:endCxn id="277" idx="2"/>
          </p:cNvCxnSpPr>
          <p:nvPr/>
        </p:nvCxnSpPr>
        <p:spPr>
          <a:xfrm rot="10800000" flipH="1">
            <a:off x="7644661" y="2651804"/>
            <a:ext cx="709500" cy="1160100"/>
          </a:xfrm>
          <a:prstGeom prst="straightConnector1">
            <a:avLst/>
          </a:prstGeom>
          <a:noFill/>
          <a:ln w="9525" cap="flat" cmpd="sng">
            <a:solidFill>
              <a:srgbClr val="EDEDED"/>
            </a:solidFill>
            <a:prstDash val="solid"/>
            <a:round/>
            <a:headEnd type="none" w="sm" len="sm"/>
            <a:tailEnd type="none" w="sm" len="sm"/>
          </a:ln>
        </p:spPr>
      </p:cxnSp>
      <p:cxnSp>
        <p:nvCxnSpPr>
          <p:cNvPr id="325" name="Google Shape;325;g2582783fbb7_6_27"/>
          <p:cNvCxnSpPr>
            <a:stCxn id="272" idx="6"/>
            <a:endCxn id="277" idx="2"/>
          </p:cNvCxnSpPr>
          <p:nvPr/>
        </p:nvCxnSpPr>
        <p:spPr>
          <a:xfrm rot="10800000" flipH="1">
            <a:off x="7642695" y="2651793"/>
            <a:ext cx="711600" cy="1331100"/>
          </a:xfrm>
          <a:prstGeom prst="straightConnector1">
            <a:avLst/>
          </a:prstGeom>
          <a:noFill/>
          <a:ln w="9525" cap="flat" cmpd="sng">
            <a:solidFill>
              <a:srgbClr val="EDEDED"/>
            </a:solidFill>
            <a:prstDash val="solid"/>
            <a:round/>
            <a:headEnd type="none" w="sm" len="sm"/>
            <a:tailEnd type="none" w="sm" len="sm"/>
          </a:ln>
        </p:spPr>
      </p:cxnSp>
      <p:cxnSp>
        <p:nvCxnSpPr>
          <p:cNvPr id="326" name="Google Shape;326;g2582783fbb7_6_27"/>
          <p:cNvCxnSpPr>
            <a:stCxn id="273" idx="6"/>
            <a:endCxn id="277" idx="2"/>
          </p:cNvCxnSpPr>
          <p:nvPr/>
        </p:nvCxnSpPr>
        <p:spPr>
          <a:xfrm rot="10800000" flipH="1">
            <a:off x="7642695" y="2651766"/>
            <a:ext cx="711600" cy="1504200"/>
          </a:xfrm>
          <a:prstGeom prst="straightConnector1">
            <a:avLst/>
          </a:prstGeom>
          <a:noFill/>
          <a:ln w="9525" cap="flat" cmpd="sng">
            <a:solidFill>
              <a:srgbClr val="EDEDED"/>
            </a:solidFill>
            <a:prstDash val="solid"/>
            <a:round/>
            <a:headEnd type="none" w="sm" len="sm"/>
            <a:tailEnd type="none" w="sm" len="sm"/>
          </a:ln>
        </p:spPr>
      </p:cxnSp>
      <p:cxnSp>
        <p:nvCxnSpPr>
          <p:cNvPr id="327" name="Google Shape;327;g2582783fbb7_6_27"/>
          <p:cNvCxnSpPr>
            <a:stCxn id="274" idx="6"/>
            <a:endCxn id="277" idx="2"/>
          </p:cNvCxnSpPr>
          <p:nvPr/>
        </p:nvCxnSpPr>
        <p:spPr>
          <a:xfrm rot="10800000" flipH="1">
            <a:off x="7642695" y="2651820"/>
            <a:ext cx="711600" cy="1900200"/>
          </a:xfrm>
          <a:prstGeom prst="straightConnector1">
            <a:avLst/>
          </a:prstGeom>
          <a:noFill/>
          <a:ln w="9525" cap="flat" cmpd="sng">
            <a:solidFill>
              <a:srgbClr val="EDEDED"/>
            </a:solidFill>
            <a:prstDash val="solid"/>
            <a:round/>
            <a:headEnd type="none" w="sm" len="sm"/>
            <a:tailEnd type="none" w="sm" len="sm"/>
          </a:ln>
        </p:spPr>
      </p:cxnSp>
      <p:cxnSp>
        <p:nvCxnSpPr>
          <p:cNvPr id="328" name="Google Shape;328;g2582783fbb7_6_27"/>
          <p:cNvCxnSpPr>
            <a:stCxn id="260" idx="6"/>
            <a:endCxn id="278" idx="2"/>
          </p:cNvCxnSpPr>
          <p:nvPr/>
        </p:nvCxnSpPr>
        <p:spPr>
          <a:xfrm>
            <a:off x="7645055" y="1868538"/>
            <a:ext cx="709200" cy="961500"/>
          </a:xfrm>
          <a:prstGeom prst="straightConnector1">
            <a:avLst/>
          </a:prstGeom>
          <a:noFill/>
          <a:ln w="9525" cap="flat" cmpd="sng">
            <a:solidFill>
              <a:srgbClr val="EDEDED"/>
            </a:solidFill>
            <a:prstDash val="solid"/>
            <a:round/>
            <a:headEnd type="none" w="sm" len="sm"/>
            <a:tailEnd type="none" w="sm" len="sm"/>
          </a:ln>
        </p:spPr>
      </p:cxnSp>
      <p:cxnSp>
        <p:nvCxnSpPr>
          <p:cNvPr id="329" name="Google Shape;329;g2582783fbb7_6_27"/>
          <p:cNvCxnSpPr>
            <a:stCxn id="261" idx="6"/>
            <a:endCxn id="278" idx="2"/>
          </p:cNvCxnSpPr>
          <p:nvPr/>
        </p:nvCxnSpPr>
        <p:spPr>
          <a:xfrm>
            <a:off x="7642695" y="2046252"/>
            <a:ext cx="711600" cy="783900"/>
          </a:xfrm>
          <a:prstGeom prst="straightConnector1">
            <a:avLst/>
          </a:prstGeom>
          <a:noFill/>
          <a:ln w="9525" cap="flat" cmpd="sng">
            <a:solidFill>
              <a:srgbClr val="EDEDED"/>
            </a:solidFill>
            <a:prstDash val="solid"/>
            <a:round/>
            <a:headEnd type="none" w="sm" len="sm"/>
            <a:tailEnd type="none" w="sm" len="sm"/>
          </a:ln>
        </p:spPr>
      </p:cxnSp>
      <p:cxnSp>
        <p:nvCxnSpPr>
          <p:cNvPr id="330" name="Google Shape;330;g2582783fbb7_6_27"/>
          <p:cNvCxnSpPr>
            <a:stCxn id="262" idx="6"/>
            <a:endCxn id="278" idx="2"/>
          </p:cNvCxnSpPr>
          <p:nvPr/>
        </p:nvCxnSpPr>
        <p:spPr>
          <a:xfrm>
            <a:off x="7644661" y="2225551"/>
            <a:ext cx="709500" cy="604500"/>
          </a:xfrm>
          <a:prstGeom prst="straightConnector1">
            <a:avLst/>
          </a:prstGeom>
          <a:noFill/>
          <a:ln w="9525" cap="flat" cmpd="sng">
            <a:solidFill>
              <a:srgbClr val="EDEDED"/>
            </a:solidFill>
            <a:prstDash val="solid"/>
            <a:round/>
            <a:headEnd type="none" w="sm" len="sm"/>
            <a:tailEnd type="none" w="sm" len="sm"/>
          </a:ln>
        </p:spPr>
      </p:cxnSp>
      <p:cxnSp>
        <p:nvCxnSpPr>
          <p:cNvPr id="331" name="Google Shape;331;g2582783fbb7_6_27"/>
          <p:cNvCxnSpPr>
            <a:stCxn id="263" idx="6"/>
            <a:endCxn id="278" idx="2"/>
          </p:cNvCxnSpPr>
          <p:nvPr/>
        </p:nvCxnSpPr>
        <p:spPr>
          <a:xfrm>
            <a:off x="7644661" y="2403888"/>
            <a:ext cx="709500" cy="426300"/>
          </a:xfrm>
          <a:prstGeom prst="straightConnector1">
            <a:avLst/>
          </a:prstGeom>
          <a:noFill/>
          <a:ln w="9525" cap="flat" cmpd="sng">
            <a:solidFill>
              <a:srgbClr val="EDEDED"/>
            </a:solidFill>
            <a:prstDash val="solid"/>
            <a:round/>
            <a:headEnd type="none" w="sm" len="sm"/>
            <a:tailEnd type="none" w="sm" len="sm"/>
          </a:ln>
        </p:spPr>
      </p:cxnSp>
      <p:cxnSp>
        <p:nvCxnSpPr>
          <p:cNvPr id="332" name="Google Shape;332;g2582783fbb7_6_27"/>
          <p:cNvCxnSpPr>
            <a:stCxn id="264" idx="6"/>
            <a:endCxn id="278" idx="2"/>
          </p:cNvCxnSpPr>
          <p:nvPr/>
        </p:nvCxnSpPr>
        <p:spPr>
          <a:xfrm>
            <a:off x="7644661" y="2579947"/>
            <a:ext cx="709500" cy="250200"/>
          </a:xfrm>
          <a:prstGeom prst="straightConnector1">
            <a:avLst/>
          </a:prstGeom>
          <a:noFill/>
          <a:ln w="9525" cap="flat" cmpd="sng">
            <a:solidFill>
              <a:srgbClr val="EDEDED"/>
            </a:solidFill>
            <a:prstDash val="solid"/>
            <a:round/>
            <a:headEnd type="none" w="sm" len="sm"/>
            <a:tailEnd type="none" w="sm" len="sm"/>
          </a:ln>
        </p:spPr>
      </p:cxnSp>
      <p:cxnSp>
        <p:nvCxnSpPr>
          <p:cNvPr id="333" name="Google Shape;333;g2582783fbb7_6_27"/>
          <p:cNvCxnSpPr>
            <a:stCxn id="265" idx="6"/>
            <a:endCxn id="278" idx="2"/>
          </p:cNvCxnSpPr>
          <p:nvPr/>
        </p:nvCxnSpPr>
        <p:spPr>
          <a:xfrm>
            <a:off x="7644661" y="2756006"/>
            <a:ext cx="709500" cy="74100"/>
          </a:xfrm>
          <a:prstGeom prst="straightConnector1">
            <a:avLst/>
          </a:prstGeom>
          <a:noFill/>
          <a:ln w="9525" cap="flat" cmpd="sng">
            <a:solidFill>
              <a:srgbClr val="EDEDED"/>
            </a:solidFill>
            <a:prstDash val="solid"/>
            <a:round/>
            <a:headEnd type="none" w="sm" len="sm"/>
            <a:tailEnd type="none" w="sm" len="sm"/>
          </a:ln>
        </p:spPr>
      </p:cxnSp>
      <p:cxnSp>
        <p:nvCxnSpPr>
          <p:cNvPr id="334" name="Google Shape;334;g2582783fbb7_6_27"/>
          <p:cNvCxnSpPr>
            <a:stCxn id="266" idx="6"/>
            <a:endCxn id="278" idx="2"/>
          </p:cNvCxnSpPr>
          <p:nvPr/>
        </p:nvCxnSpPr>
        <p:spPr>
          <a:xfrm rot="10800000" flipH="1">
            <a:off x="7644661" y="2830078"/>
            <a:ext cx="709500" cy="99000"/>
          </a:xfrm>
          <a:prstGeom prst="straightConnector1">
            <a:avLst/>
          </a:prstGeom>
          <a:noFill/>
          <a:ln w="9525" cap="flat" cmpd="sng">
            <a:solidFill>
              <a:srgbClr val="EDEDED"/>
            </a:solidFill>
            <a:prstDash val="solid"/>
            <a:round/>
            <a:headEnd type="none" w="sm" len="sm"/>
            <a:tailEnd type="none" w="sm" len="sm"/>
          </a:ln>
        </p:spPr>
      </p:cxnSp>
      <p:cxnSp>
        <p:nvCxnSpPr>
          <p:cNvPr id="335" name="Google Shape;335;g2582783fbb7_6_27"/>
          <p:cNvCxnSpPr>
            <a:stCxn id="266" idx="6"/>
            <a:endCxn id="278" idx="2"/>
          </p:cNvCxnSpPr>
          <p:nvPr/>
        </p:nvCxnSpPr>
        <p:spPr>
          <a:xfrm rot="10800000" flipH="1">
            <a:off x="7644661" y="2830078"/>
            <a:ext cx="709500" cy="99000"/>
          </a:xfrm>
          <a:prstGeom prst="straightConnector1">
            <a:avLst/>
          </a:prstGeom>
          <a:noFill/>
          <a:ln w="9525" cap="flat" cmpd="sng">
            <a:solidFill>
              <a:srgbClr val="EDEDED"/>
            </a:solidFill>
            <a:prstDash val="solid"/>
            <a:round/>
            <a:headEnd type="none" w="sm" len="sm"/>
            <a:tailEnd type="none" w="sm" len="sm"/>
          </a:ln>
        </p:spPr>
      </p:cxnSp>
      <p:cxnSp>
        <p:nvCxnSpPr>
          <p:cNvPr id="336" name="Google Shape;336;g2582783fbb7_6_27"/>
          <p:cNvCxnSpPr>
            <a:stCxn id="267" idx="6"/>
            <a:endCxn id="278" idx="2"/>
          </p:cNvCxnSpPr>
          <p:nvPr/>
        </p:nvCxnSpPr>
        <p:spPr>
          <a:xfrm rot="10800000" flipH="1">
            <a:off x="7642695" y="2830068"/>
            <a:ext cx="711600" cy="270000"/>
          </a:xfrm>
          <a:prstGeom prst="straightConnector1">
            <a:avLst/>
          </a:prstGeom>
          <a:noFill/>
          <a:ln w="9525" cap="flat" cmpd="sng">
            <a:solidFill>
              <a:srgbClr val="EDEDED"/>
            </a:solidFill>
            <a:prstDash val="solid"/>
            <a:round/>
            <a:headEnd type="none" w="sm" len="sm"/>
            <a:tailEnd type="none" w="sm" len="sm"/>
          </a:ln>
        </p:spPr>
      </p:cxnSp>
      <p:cxnSp>
        <p:nvCxnSpPr>
          <p:cNvPr id="337" name="Google Shape;337;g2582783fbb7_6_27"/>
          <p:cNvCxnSpPr>
            <a:stCxn id="268" idx="6"/>
            <a:endCxn id="278" idx="2"/>
          </p:cNvCxnSpPr>
          <p:nvPr/>
        </p:nvCxnSpPr>
        <p:spPr>
          <a:xfrm rot="10800000" flipH="1">
            <a:off x="7642695" y="2830040"/>
            <a:ext cx="711600" cy="443100"/>
          </a:xfrm>
          <a:prstGeom prst="straightConnector1">
            <a:avLst/>
          </a:prstGeom>
          <a:noFill/>
          <a:ln w="9525" cap="flat" cmpd="sng">
            <a:solidFill>
              <a:srgbClr val="EDEDED"/>
            </a:solidFill>
            <a:prstDash val="solid"/>
            <a:round/>
            <a:headEnd type="none" w="sm" len="sm"/>
            <a:tailEnd type="none" w="sm" len="sm"/>
          </a:ln>
        </p:spPr>
      </p:cxnSp>
      <p:cxnSp>
        <p:nvCxnSpPr>
          <p:cNvPr id="338" name="Google Shape;338;g2582783fbb7_6_27"/>
          <p:cNvCxnSpPr>
            <a:stCxn id="269" idx="6"/>
            <a:endCxn id="278" idx="2"/>
          </p:cNvCxnSpPr>
          <p:nvPr/>
        </p:nvCxnSpPr>
        <p:spPr>
          <a:xfrm rot="10800000" flipH="1">
            <a:off x="7642695" y="2829964"/>
            <a:ext cx="711600" cy="623100"/>
          </a:xfrm>
          <a:prstGeom prst="straightConnector1">
            <a:avLst/>
          </a:prstGeom>
          <a:noFill/>
          <a:ln w="9525" cap="flat" cmpd="sng">
            <a:solidFill>
              <a:srgbClr val="EDEDED"/>
            </a:solidFill>
            <a:prstDash val="solid"/>
            <a:round/>
            <a:headEnd type="none" w="sm" len="sm"/>
            <a:tailEnd type="none" w="sm" len="sm"/>
          </a:ln>
        </p:spPr>
      </p:cxnSp>
      <p:cxnSp>
        <p:nvCxnSpPr>
          <p:cNvPr id="339" name="Google Shape;339;g2582783fbb7_6_27"/>
          <p:cNvCxnSpPr>
            <a:stCxn id="270" idx="6"/>
            <a:endCxn id="278" idx="2"/>
          </p:cNvCxnSpPr>
          <p:nvPr/>
        </p:nvCxnSpPr>
        <p:spPr>
          <a:xfrm rot="10800000" flipH="1">
            <a:off x="7644661" y="2830032"/>
            <a:ext cx="709500" cy="808800"/>
          </a:xfrm>
          <a:prstGeom prst="straightConnector1">
            <a:avLst/>
          </a:prstGeom>
          <a:noFill/>
          <a:ln w="9525" cap="flat" cmpd="sng">
            <a:solidFill>
              <a:srgbClr val="EDEDED"/>
            </a:solidFill>
            <a:prstDash val="solid"/>
            <a:round/>
            <a:headEnd type="none" w="sm" len="sm"/>
            <a:tailEnd type="none" w="sm" len="sm"/>
          </a:ln>
        </p:spPr>
      </p:cxnSp>
      <p:cxnSp>
        <p:nvCxnSpPr>
          <p:cNvPr id="340" name="Google Shape;340;g2582783fbb7_6_27"/>
          <p:cNvCxnSpPr>
            <a:stCxn id="271" idx="6"/>
            <a:endCxn id="278" idx="2"/>
          </p:cNvCxnSpPr>
          <p:nvPr/>
        </p:nvCxnSpPr>
        <p:spPr>
          <a:xfrm rot="10800000" flipH="1">
            <a:off x="7644661" y="2830004"/>
            <a:ext cx="709500" cy="981900"/>
          </a:xfrm>
          <a:prstGeom prst="straightConnector1">
            <a:avLst/>
          </a:prstGeom>
          <a:noFill/>
          <a:ln w="9525" cap="flat" cmpd="sng">
            <a:solidFill>
              <a:srgbClr val="EDEDED"/>
            </a:solidFill>
            <a:prstDash val="solid"/>
            <a:round/>
            <a:headEnd type="none" w="sm" len="sm"/>
            <a:tailEnd type="none" w="sm" len="sm"/>
          </a:ln>
        </p:spPr>
      </p:cxnSp>
      <p:cxnSp>
        <p:nvCxnSpPr>
          <p:cNvPr id="341" name="Google Shape;341;g2582783fbb7_6_27"/>
          <p:cNvCxnSpPr>
            <a:stCxn id="272" idx="6"/>
            <a:endCxn id="278" idx="2"/>
          </p:cNvCxnSpPr>
          <p:nvPr/>
        </p:nvCxnSpPr>
        <p:spPr>
          <a:xfrm rot="10800000" flipH="1">
            <a:off x="7642695" y="2829993"/>
            <a:ext cx="711600" cy="1152900"/>
          </a:xfrm>
          <a:prstGeom prst="straightConnector1">
            <a:avLst/>
          </a:prstGeom>
          <a:noFill/>
          <a:ln w="9525" cap="flat" cmpd="sng">
            <a:solidFill>
              <a:srgbClr val="EDEDED"/>
            </a:solidFill>
            <a:prstDash val="solid"/>
            <a:round/>
            <a:headEnd type="none" w="sm" len="sm"/>
            <a:tailEnd type="none" w="sm" len="sm"/>
          </a:ln>
        </p:spPr>
      </p:cxnSp>
      <p:cxnSp>
        <p:nvCxnSpPr>
          <p:cNvPr id="342" name="Google Shape;342;g2582783fbb7_6_27"/>
          <p:cNvCxnSpPr>
            <a:stCxn id="273" idx="6"/>
            <a:endCxn id="278" idx="2"/>
          </p:cNvCxnSpPr>
          <p:nvPr/>
        </p:nvCxnSpPr>
        <p:spPr>
          <a:xfrm rot="10800000" flipH="1">
            <a:off x="7642695" y="2829966"/>
            <a:ext cx="711600" cy="1326000"/>
          </a:xfrm>
          <a:prstGeom prst="straightConnector1">
            <a:avLst/>
          </a:prstGeom>
          <a:noFill/>
          <a:ln w="9525" cap="flat" cmpd="sng">
            <a:solidFill>
              <a:srgbClr val="EDEDED"/>
            </a:solidFill>
            <a:prstDash val="solid"/>
            <a:round/>
            <a:headEnd type="none" w="sm" len="sm"/>
            <a:tailEnd type="none" w="sm" len="sm"/>
          </a:ln>
        </p:spPr>
      </p:cxnSp>
      <p:cxnSp>
        <p:nvCxnSpPr>
          <p:cNvPr id="343" name="Google Shape;343;g2582783fbb7_6_27"/>
          <p:cNvCxnSpPr>
            <a:stCxn id="274" idx="6"/>
            <a:endCxn id="278" idx="2"/>
          </p:cNvCxnSpPr>
          <p:nvPr/>
        </p:nvCxnSpPr>
        <p:spPr>
          <a:xfrm rot="10800000" flipH="1">
            <a:off x="7642695" y="2830020"/>
            <a:ext cx="711600" cy="1722000"/>
          </a:xfrm>
          <a:prstGeom prst="straightConnector1">
            <a:avLst/>
          </a:prstGeom>
          <a:noFill/>
          <a:ln w="9525" cap="flat" cmpd="sng">
            <a:solidFill>
              <a:srgbClr val="EDEDED"/>
            </a:solidFill>
            <a:prstDash val="solid"/>
            <a:round/>
            <a:headEnd type="none" w="sm" len="sm"/>
            <a:tailEnd type="none" w="sm" len="sm"/>
          </a:ln>
        </p:spPr>
      </p:cxnSp>
      <p:cxnSp>
        <p:nvCxnSpPr>
          <p:cNvPr id="344" name="Google Shape;344;g2582783fbb7_6_27"/>
          <p:cNvCxnSpPr>
            <a:stCxn id="260" idx="6"/>
            <a:endCxn id="279" idx="2"/>
          </p:cNvCxnSpPr>
          <p:nvPr/>
        </p:nvCxnSpPr>
        <p:spPr>
          <a:xfrm>
            <a:off x="7645055" y="1868538"/>
            <a:ext cx="709200" cy="1137600"/>
          </a:xfrm>
          <a:prstGeom prst="straightConnector1">
            <a:avLst/>
          </a:prstGeom>
          <a:noFill/>
          <a:ln w="9525" cap="flat" cmpd="sng">
            <a:solidFill>
              <a:srgbClr val="EDEDED"/>
            </a:solidFill>
            <a:prstDash val="solid"/>
            <a:round/>
            <a:headEnd type="none" w="sm" len="sm"/>
            <a:tailEnd type="none" w="sm" len="sm"/>
          </a:ln>
        </p:spPr>
      </p:cxnSp>
      <p:cxnSp>
        <p:nvCxnSpPr>
          <p:cNvPr id="345" name="Google Shape;345;g2582783fbb7_6_27"/>
          <p:cNvCxnSpPr>
            <a:stCxn id="261" idx="6"/>
            <a:endCxn id="279" idx="2"/>
          </p:cNvCxnSpPr>
          <p:nvPr/>
        </p:nvCxnSpPr>
        <p:spPr>
          <a:xfrm>
            <a:off x="7642695" y="2046252"/>
            <a:ext cx="711600" cy="960000"/>
          </a:xfrm>
          <a:prstGeom prst="straightConnector1">
            <a:avLst/>
          </a:prstGeom>
          <a:noFill/>
          <a:ln w="9525" cap="flat" cmpd="sng">
            <a:solidFill>
              <a:srgbClr val="EDEDED"/>
            </a:solidFill>
            <a:prstDash val="solid"/>
            <a:round/>
            <a:headEnd type="none" w="sm" len="sm"/>
            <a:tailEnd type="none" w="sm" len="sm"/>
          </a:ln>
        </p:spPr>
      </p:cxnSp>
      <p:cxnSp>
        <p:nvCxnSpPr>
          <p:cNvPr id="346" name="Google Shape;346;g2582783fbb7_6_27"/>
          <p:cNvCxnSpPr>
            <a:stCxn id="262" idx="6"/>
            <a:endCxn id="279" idx="2"/>
          </p:cNvCxnSpPr>
          <p:nvPr/>
        </p:nvCxnSpPr>
        <p:spPr>
          <a:xfrm>
            <a:off x="7644661" y="2225551"/>
            <a:ext cx="709500" cy="780600"/>
          </a:xfrm>
          <a:prstGeom prst="straightConnector1">
            <a:avLst/>
          </a:prstGeom>
          <a:noFill/>
          <a:ln w="9525" cap="flat" cmpd="sng">
            <a:solidFill>
              <a:srgbClr val="EDEDED"/>
            </a:solidFill>
            <a:prstDash val="solid"/>
            <a:round/>
            <a:headEnd type="none" w="sm" len="sm"/>
            <a:tailEnd type="none" w="sm" len="sm"/>
          </a:ln>
        </p:spPr>
      </p:cxnSp>
      <p:cxnSp>
        <p:nvCxnSpPr>
          <p:cNvPr id="347" name="Google Shape;347;g2582783fbb7_6_27"/>
          <p:cNvCxnSpPr>
            <a:stCxn id="263" idx="6"/>
            <a:endCxn id="279" idx="2"/>
          </p:cNvCxnSpPr>
          <p:nvPr/>
        </p:nvCxnSpPr>
        <p:spPr>
          <a:xfrm>
            <a:off x="7644661" y="2403888"/>
            <a:ext cx="709500" cy="602400"/>
          </a:xfrm>
          <a:prstGeom prst="straightConnector1">
            <a:avLst/>
          </a:prstGeom>
          <a:noFill/>
          <a:ln w="9525" cap="flat" cmpd="sng">
            <a:solidFill>
              <a:srgbClr val="EDEDED"/>
            </a:solidFill>
            <a:prstDash val="solid"/>
            <a:round/>
            <a:headEnd type="none" w="sm" len="sm"/>
            <a:tailEnd type="none" w="sm" len="sm"/>
          </a:ln>
        </p:spPr>
      </p:cxnSp>
      <p:cxnSp>
        <p:nvCxnSpPr>
          <p:cNvPr id="348" name="Google Shape;348;g2582783fbb7_6_27"/>
          <p:cNvCxnSpPr>
            <a:stCxn id="264" idx="6"/>
            <a:endCxn id="279" idx="2"/>
          </p:cNvCxnSpPr>
          <p:nvPr/>
        </p:nvCxnSpPr>
        <p:spPr>
          <a:xfrm>
            <a:off x="7644661" y="2579947"/>
            <a:ext cx="709500" cy="426300"/>
          </a:xfrm>
          <a:prstGeom prst="straightConnector1">
            <a:avLst/>
          </a:prstGeom>
          <a:noFill/>
          <a:ln w="9525" cap="flat" cmpd="sng">
            <a:solidFill>
              <a:srgbClr val="EDEDED"/>
            </a:solidFill>
            <a:prstDash val="solid"/>
            <a:round/>
            <a:headEnd type="none" w="sm" len="sm"/>
            <a:tailEnd type="none" w="sm" len="sm"/>
          </a:ln>
        </p:spPr>
      </p:cxnSp>
      <p:cxnSp>
        <p:nvCxnSpPr>
          <p:cNvPr id="349" name="Google Shape;349;g2582783fbb7_6_27"/>
          <p:cNvCxnSpPr>
            <a:stCxn id="265" idx="6"/>
            <a:endCxn id="279" idx="2"/>
          </p:cNvCxnSpPr>
          <p:nvPr/>
        </p:nvCxnSpPr>
        <p:spPr>
          <a:xfrm>
            <a:off x="7644661" y="2756006"/>
            <a:ext cx="709500" cy="250200"/>
          </a:xfrm>
          <a:prstGeom prst="straightConnector1">
            <a:avLst/>
          </a:prstGeom>
          <a:noFill/>
          <a:ln w="9525" cap="flat" cmpd="sng">
            <a:solidFill>
              <a:srgbClr val="EDEDED"/>
            </a:solidFill>
            <a:prstDash val="solid"/>
            <a:round/>
            <a:headEnd type="none" w="sm" len="sm"/>
            <a:tailEnd type="none" w="sm" len="sm"/>
          </a:ln>
        </p:spPr>
      </p:cxnSp>
      <p:cxnSp>
        <p:nvCxnSpPr>
          <p:cNvPr id="350" name="Google Shape;350;g2582783fbb7_6_27"/>
          <p:cNvCxnSpPr>
            <a:stCxn id="266" idx="6"/>
            <a:endCxn id="279" idx="2"/>
          </p:cNvCxnSpPr>
          <p:nvPr/>
        </p:nvCxnSpPr>
        <p:spPr>
          <a:xfrm>
            <a:off x="7644661" y="2929078"/>
            <a:ext cx="709500" cy="77100"/>
          </a:xfrm>
          <a:prstGeom prst="straightConnector1">
            <a:avLst/>
          </a:prstGeom>
          <a:noFill/>
          <a:ln w="9525" cap="flat" cmpd="sng">
            <a:solidFill>
              <a:srgbClr val="EDEDED"/>
            </a:solidFill>
            <a:prstDash val="solid"/>
            <a:round/>
            <a:headEnd type="none" w="sm" len="sm"/>
            <a:tailEnd type="none" w="sm" len="sm"/>
          </a:ln>
        </p:spPr>
      </p:cxnSp>
      <p:cxnSp>
        <p:nvCxnSpPr>
          <p:cNvPr id="351" name="Google Shape;351;g2582783fbb7_6_27"/>
          <p:cNvCxnSpPr>
            <a:stCxn id="267" idx="6"/>
            <a:endCxn id="279" idx="2"/>
          </p:cNvCxnSpPr>
          <p:nvPr/>
        </p:nvCxnSpPr>
        <p:spPr>
          <a:xfrm rot="10800000" flipH="1">
            <a:off x="7642695" y="3006168"/>
            <a:ext cx="711600" cy="93900"/>
          </a:xfrm>
          <a:prstGeom prst="straightConnector1">
            <a:avLst/>
          </a:prstGeom>
          <a:noFill/>
          <a:ln w="9525" cap="flat" cmpd="sng">
            <a:solidFill>
              <a:srgbClr val="EDEDED"/>
            </a:solidFill>
            <a:prstDash val="solid"/>
            <a:round/>
            <a:headEnd type="none" w="sm" len="sm"/>
            <a:tailEnd type="none" w="sm" len="sm"/>
          </a:ln>
        </p:spPr>
      </p:cxnSp>
      <p:cxnSp>
        <p:nvCxnSpPr>
          <p:cNvPr id="352" name="Google Shape;352;g2582783fbb7_6_27"/>
          <p:cNvCxnSpPr>
            <a:stCxn id="268" idx="6"/>
            <a:endCxn id="279" idx="2"/>
          </p:cNvCxnSpPr>
          <p:nvPr/>
        </p:nvCxnSpPr>
        <p:spPr>
          <a:xfrm rot="10800000" flipH="1">
            <a:off x="7642695" y="3006140"/>
            <a:ext cx="711600" cy="267000"/>
          </a:xfrm>
          <a:prstGeom prst="straightConnector1">
            <a:avLst/>
          </a:prstGeom>
          <a:noFill/>
          <a:ln w="9525" cap="flat" cmpd="sng">
            <a:solidFill>
              <a:srgbClr val="EDEDED"/>
            </a:solidFill>
            <a:prstDash val="solid"/>
            <a:round/>
            <a:headEnd type="none" w="sm" len="sm"/>
            <a:tailEnd type="none" w="sm" len="sm"/>
          </a:ln>
        </p:spPr>
      </p:cxnSp>
      <p:cxnSp>
        <p:nvCxnSpPr>
          <p:cNvPr id="353" name="Google Shape;353;g2582783fbb7_6_27"/>
          <p:cNvCxnSpPr>
            <a:stCxn id="269" idx="6"/>
            <a:endCxn id="279" idx="2"/>
          </p:cNvCxnSpPr>
          <p:nvPr/>
        </p:nvCxnSpPr>
        <p:spPr>
          <a:xfrm rot="10800000" flipH="1">
            <a:off x="7642695" y="3006064"/>
            <a:ext cx="711600" cy="447000"/>
          </a:xfrm>
          <a:prstGeom prst="straightConnector1">
            <a:avLst/>
          </a:prstGeom>
          <a:noFill/>
          <a:ln w="9525" cap="flat" cmpd="sng">
            <a:solidFill>
              <a:srgbClr val="EDEDED"/>
            </a:solidFill>
            <a:prstDash val="solid"/>
            <a:round/>
            <a:headEnd type="none" w="sm" len="sm"/>
            <a:tailEnd type="none" w="sm" len="sm"/>
          </a:ln>
        </p:spPr>
      </p:cxnSp>
      <p:cxnSp>
        <p:nvCxnSpPr>
          <p:cNvPr id="354" name="Google Shape;354;g2582783fbb7_6_27"/>
          <p:cNvCxnSpPr>
            <a:stCxn id="270" idx="6"/>
            <a:endCxn id="279" idx="2"/>
          </p:cNvCxnSpPr>
          <p:nvPr/>
        </p:nvCxnSpPr>
        <p:spPr>
          <a:xfrm rot="10800000" flipH="1">
            <a:off x="7644661" y="3006132"/>
            <a:ext cx="709500" cy="632700"/>
          </a:xfrm>
          <a:prstGeom prst="straightConnector1">
            <a:avLst/>
          </a:prstGeom>
          <a:noFill/>
          <a:ln w="9525" cap="flat" cmpd="sng">
            <a:solidFill>
              <a:srgbClr val="EDEDED"/>
            </a:solidFill>
            <a:prstDash val="solid"/>
            <a:round/>
            <a:headEnd type="none" w="sm" len="sm"/>
            <a:tailEnd type="none" w="sm" len="sm"/>
          </a:ln>
        </p:spPr>
      </p:cxnSp>
      <p:cxnSp>
        <p:nvCxnSpPr>
          <p:cNvPr id="355" name="Google Shape;355;g2582783fbb7_6_27"/>
          <p:cNvCxnSpPr>
            <a:stCxn id="271" idx="6"/>
            <a:endCxn id="279" idx="2"/>
          </p:cNvCxnSpPr>
          <p:nvPr/>
        </p:nvCxnSpPr>
        <p:spPr>
          <a:xfrm rot="10800000" flipH="1">
            <a:off x="7644661" y="3006104"/>
            <a:ext cx="709500" cy="805800"/>
          </a:xfrm>
          <a:prstGeom prst="straightConnector1">
            <a:avLst/>
          </a:prstGeom>
          <a:noFill/>
          <a:ln w="9525" cap="flat" cmpd="sng">
            <a:solidFill>
              <a:srgbClr val="EDEDED"/>
            </a:solidFill>
            <a:prstDash val="solid"/>
            <a:round/>
            <a:headEnd type="none" w="sm" len="sm"/>
            <a:tailEnd type="none" w="sm" len="sm"/>
          </a:ln>
        </p:spPr>
      </p:cxnSp>
      <p:cxnSp>
        <p:nvCxnSpPr>
          <p:cNvPr id="356" name="Google Shape;356;g2582783fbb7_6_27"/>
          <p:cNvCxnSpPr>
            <a:stCxn id="272" idx="6"/>
            <a:endCxn id="279" idx="2"/>
          </p:cNvCxnSpPr>
          <p:nvPr/>
        </p:nvCxnSpPr>
        <p:spPr>
          <a:xfrm rot="10800000" flipH="1">
            <a:off x="7642695" y="3006093"/>
            <a:ext cx="711600" cy="976800"/>
          </a:xfrm>
          <a:prstGeom prst="straightConnector1">
            <a:avLst/>
          </a:prstGeom>
          <a:noFill/>
          <a:ln w="9525" cap="flat" cmpd="sng">
            <a:solidFill>
              <a:srgbClr val="EDEDED"/>
            </a:solidFill>
            <a:prstDash val="solid"/>
            <a:round/>
            <a:headEnd type="none" w="sm" len="sm"/>
            <a:tailEnd type="none" w="sm" len="sm"/>
          </a:ln>
        </p:spPr>
      </p:cxnSp>
      <p:cxnSp>
        <p:nvCxnSpPr>
          <p:cNvPr id="357" name="Google Shape;357;g2582783fbb7_6_27"/>
          <p:cNvCxnSpPr>
            <a:stCxn id="273" idx="6"/>
            <a:endCxn id="279" idx="2"/>
          </p:cNvCxnSpPr>
          <p:nvPr/>
        </p:nvCxnSpPr>
        <p:spPr>
          <a:xfrm rot="10800000" flipH="1">
            <a:off x="7642695" y="3006066"/>
            <a:ext cx="711600" cy="1149900"/>
          </a:xfrm>
          <a:prstGeom prst="straightConnector1">
            <a:avLst/>
          </a:prstGeom>
          <a:noFill/>
          <a:ln w="9525" cap="flat" cmpd="sng">
            <a:solidFill>
              <a:srgbClr val="EDEDED"/>
            </a:solidFill>
            <a:prstDash val="solid"/>
            <a:round/>
            <a:headEnd type="none" w="sm" len="sm"/>
            <a:tailEnd type="none" w="sm" len="sm"/>
          </a:ln>
        </p:spPr>
      </p:cxnSp>
      <p:cxnSp>
        <p:nvCxnSpPr>
          <p:cNvPr id="358" name="Google Shape;358;g2582783fbb7_6_27"/>
          <p:cNvCxnSpPr>
            <a:stCxn id="274" idx="6"/>
            <a:endCxn id="279" idx="2"/>
          </p:cNvCxnSpPr>
          <p:nvPr/>
        </p:nvCxnSpPr>
        <p:spPr>
          <a:xfrm rot="10800000" flipH="1">
            <a:off x="7642695" y="3006120"/>
            <a:ext cx="711600" cy="1545900"/>
          </a:xfrm>
          <a:prstGeom prst="straightConnector1">
            <a:avLst/>
          </a:prstGeom>
          <a:noFill/>
          <a:ln w="9525" cap="flat" cmpd="sng">
            <a:solidFill>
              <a:srgbClr val="EDEDED"/>
            </a:solidFill>
            <a:prstDash val="solid"/>
            <a:round/>
            <a:headEnd type="none" w="sm" len="sm"/>
            <a:tailEnd type="none" w="sm" len="sm"/>
          </a:ln>
        </p:spPr>
      </p:cxnSp>
      <p:cxnSp>
        <p:nvCxnSpPr>
          <p:cNvPr id="359" name="Google Shape;359;g2582783fbb7_6_27"/>
          <p:cNvCxnSpPr>
            <a:stCxn id="260" idx="6"/>
            <a:endCxn id="280" idx="2"/>
          </p:cNvCxnSpPr>
          <p:nvPr/>
        </p:nvCxnSpPr>
        <p:spPr>
          <a:xfrm>
            <a:off x="7645055" y="1868538"/>
            <a:ext cx="709200" cy="1313700"/>
          </a:xfrm>
          <a:prstGeom prst="straightConnector1">
            <a:avLst/>
          </a:prstGeom>
          <a:noFill/>
          <a:ln w="9525" cap="flat" cmpd="sng">
            <a:solidFill>
              <a:srgbClr val="EDEDED"/>
            </a:solidFill>
            <a:prstDash val="solid"/>
            <a:round/>
            <a:headEnd type="none" w="sm" len="sm"/>
            <a:tailEnd type="none" w="sm" len="sm"/>
          </a:ln>
        </p:spPr>
      </p:cxnSp>
      <p:cxnSp>
        <p:nvCxnSpPr>
          <p:cNvPr id="360" name="Google Shape;360;g2582783fbb7_6_27"/>
          <p:cNvCxnSpPr>
            <a:stCxn id="261" idx="6"/>
            <a:endCxn id="280" idx="2"/>
          </p:cNvCxnSpPr>
          <p:nvPr/>
        </p:nvCxnSpPr>
        <p:spPr>
          <a:xfrm>
            <a:off x="7642695" y="2046252"/>
            <a:ext cx="711600" cy="1136100"/>
          </a:xfrm>
          <a:prstGeom prst="straightConnector1">
            <a:avLst/>
          </a:prstGeom>
          <a:noFill/>
          <a:ln w="9525" cap="flat" cmpd="sng">
            <a:solidFill>
              <a:srgbClr val="EDEDED"/>
            </a:solidFill>
            <a:prstDash val="solid"/>
            <a:round/>
            <a:headEnd type="none" w="sm" len="sm"/>
            <a:tailEnd type="none" w="sm" len="sm"/>
          </a:ln>
        </p:spPr>
      </p:cxnSp>
      <p:cxnSp>
        <p:nvCxnSpPr>
          <p:cNvPr id="361" name="Google Shape;361;g2582783fbb7_6_27"/>
          <p:cNvCxnSpPr>
            <a:stCxn id="262" idx="6"/>
            <a:endCxn id="280" idx="2"/>
          </p:cNvCxnSpPr>
          <p:nvPr/>
        </p:nvCxnSpPr>
        <p:spPr>
          <a:xfrm>
            <a:off x="7644661" y="2225551"/>
            <a:ext cx="709500" cy="956700"/>
          </a:xfrm>
          <a:prstGeom prst="straightConnector1">
            <a:avLst/>
          </a:prstGeom>
          <a:noFill/>
          <a:ln w="9525" cap="flat" cmpd="sng">
            <a:solidFill>
              <a:srgbClr val="EDEDED"/>
            </a:solidFill>
            <a:prstDash val="solid"/>
            <a:round/>
            <a:headEnd type="none" w="sm" len="sm"/>
            <a:tailEnd type="none" w="sm" len="sm"/>
          </a:ln>
        </p:spPr>
      </p:cxnSp>
      <p:cxnSp>
        <p:nvCxnSpPr>
          <p:cNvPr id="362" name="Google Shape;362;g2582783fbb7_6_27"/>
          <p:cNvCxnSpPr>
            <a:stCxn id="263" idx="6"/>
            <a:endCxn id="280" idx="2"/>
          </p:cNvCxnSpPr>
          <p:nvPr/>
        </p:nvCxnSpPr>
        <p:spPr>
          <a:xfrm>
            <a:off x="7644661" y="2403888"/>
            <a:ext cx="709500" cy="778200"/>
          </a:xfrm>
          <a:prstGeom prst="straightConnector1">
            <a:avLst/>
          </a:prstGeom>
          <a:noFill/>
          <a:ln w="9525" cap="flat" cmpd="sng">
            <a:solidFill>
              <a:srgbClr val="EDEDED"/>
            </a:solidFill>
            <a:prstDash val="solid"/>
            <a:round/>
            <a:headEnd type="none" w="sm" len="sm"/>
            <a:tailEnd type="none" w="sm" len="sm"/>
          </a:ln>
        </p:spPr>
      </p:cxnSp>
      <p:cxnSp>
        <p:nvCxnSpPr>
          <p:cNvPr id="363" name="Google Shape;363;g2582783fbb7_6_27"/>
          <p:cNvCxnSpPr>
            <a:stCxn id="264" idx="6"/>
            <a:endCxn id="280" idx="2"/>
          </p:cNvCxnSpPr>
          <p:nvPr/>
        </p:nvCxnSpPr>
        <p:spPr>
          <a:xfrm>
            <a:off x="7644661" y="2579947"/>
            <a:ext cx="709500" cy="602400"/>
          </a:xfrm>
          <a:prstGeom prst="straightConnector1">
            <a:avLst/>
          </a:prstGeom>
          <a:noFill/>
          <a:ln w="9525" cap="flat" cmpd="sng">
            <a:solidFill>
              <a:srgbClr val="EDEDED"/>
            </a:solidFill>
            <a:prstDash val="solid"/>
            <a:round/>
            <a:headEnd type="none" w="sm" len="sm"/>
            <a:tailEnd type="none" w="sm" len="sm"/>
          </a:ln>
        </p:spPr>
      </p:cxnSp>
      <p:cxnSp>
        <p:nvCxnSpPr>
          <p:cNvPr id="364" name="Google Shape;364;g2582783fbb7_6_27"/>
          <p:cNvCxnSpPr>
            <a:stCxn id="265" idx="6"/>
            <a:endCxn id="280" idx="2"/>
          </p:cNvCxnSpPr>
          <p:nvPr/>
        </p:nvCxnSpPr>
        <p:spPr>
          <a:xfrm>
            <a:off x="7644661" y="2756006"/>
            <a:ext cx="709500" cy="426300"/>
          </a:xfrm>
          <a:prstGeom prst="straightConnector1">
            <a:avLst/>
          </a:prstGeom>
          <a:noFill/>
          <a:ln w="9525" cap="flat" cmpd="sng">
            <a:solidFill>
              <a:srgbClr val="EDEDED"/>
            </a:solidFill>
            <a:prstDash val="solid"/>
            <a:round/>
            <a:headEnd type="none" w="sm" len="sm"/>
            <a:tailEnd type="none" w="sm" len="sm"/>
          </a:ln>
        </p:spPr>
      </p:cxnSp>
      <p:cxnSp>
        <p:nvCxnSpPr>
          <p:cNvPr id="365" name="Google Shape;365;g2582783fbb7_6_27"/>
          <p:cNvCxnSpPr>
            <a:stCxn id="266" idx="6"/>
            <a:endCxn id="280" idx="2"/>
          </p:cNvCxnSpPr>
          <p:nvPr/>
        </p:nvCxnSpPr>
        <p:spPr>
          <a:xfrm>
            <a:off x="7644661" y="2929078"/>
            <a:ext cx="709500" cy="253200"/>
          </a:xfrm>
          <a:prstGeom prst="straightConnector1">
            <a:avLst/>
          </a:prstGeom>
          <a:noFill/>
          <a:ln w="9525" cap="flat" cmpd="sng">
            <a:solidFill>
              <a:srgbClr val="EDEDED"/>
            </a:solidFill>
            <a:prstDash val="solid"/>
            <a:round/>
            <a:headEnd type="none" w="sm" len="sm"/>
            <a:tailEnd type="none" w="sm" len="sm"/>
          </a:ln>
        </p:spPr>
      </p:cxnSp>
      <p:cxnSp>
        <p:nvCxnSpPr>
          <p:cNvPr id="366" name="Google Shape;366;g2582783fbb7_6_27"/>
          <p:cNvCxnSpPr>
            <a:stCxn id="267" idx="6"/>
            <a:endCxn id="280" idx="2"/>
          </p:cNvCxnSpPr>
          <p:nvPr/>
        </p:nvCxnSpPr>
        <p:spPr>
          <a:xfrm>
            <a:off x="7642695" y="3100068"/>
            <a:ext cx="711600" cy="82200"/>
          </a:xfrm>
          <a:prstGeom prst="straightConnector1">
            <a:avLst/>
          </a:prstGeom>
          <a:noFill/>
          <a:ln w="9525" cap="flat" cmpd="sng">
            <a:solidFill>
              <a:srgbClr val="EDEDED"/>
            </a:solidFill>
            <a:prstDash val="solid"/>
            <a:round/>
            <a:headEnd type="none" w="sm" len="sm"/>
            <a:tailEnd type="none" w="sm" len="sm"/>
          </a:ln>
        </p:spPr>
      </p:cxnSp>
      <p:cxnSp>
        <p:nvCxnSpPr>
          <p:cNvPr id="367" name="Google Shape;367;g2582783fbb7_6_27"/>
          <p:cNvCxnSpPr>
            <a:stCxn id="268" idx="6"/>
            <a:endCxn id="280" idx="2"/>
          </p:cNvCxnSpPr>
          <p:nvPr/>
        </p:nvCxnSpPr>
        <p:spPr>
          <a:xfrm rot="10800000" flipH="1">
            <a:off x="7642695" y="3182240"/>
            <a:ext cx="711600" cy="90900"/>
          </a:xfrm>
          <a:prstGeom prst="straightConnector1">
            <a:avLst/>
          </a:prstGeom>
          <a:noFill/>
          <a:ln w="9525" cap="flat" cmpd="sng">
            <a:solidFill>
              <a:srgbClr val="EDEDED"/>
            </a:solidFill>
            <a:prstDash val="solid"/>
            <a:round/>
            <a:headEnd type="none" w="sm" len="sm"/>
            <a:tailEnd type="none" w="sm" len="sm"/>
          </a:ln>
        </p:spPr>
      </p:cxnSp>
      <p:cxnSp>
        <p:nvCxnSpPr>
          <p:cNvPr id="368" name="Google Shape;368;g2582783fbb7_6_27"/>
          <p:cNvCxnSpPr>
            <a:stCxn id="269" idx="6"/>
            <a:endCxn id="280" idx="2"/>
          </p:cNvCxnSpPr>
          <p:nvPr/>
        </p:nvCxnSpPr>
        <p:spPr>
          <a:xfrm rot="10800000" flipH="1">
            <a:off x="7642695" y="3182164"/>
            <a:ext cx="711600" cy="270900"/>
          </a:xfrm>
          <a:prstGeom prst="straightConnector1">
            <a:avLst/>
          </a:prstGeom>
          <a:noFill/>
          <a:ln w="9525" cap="flat" cmpd="sng">
            <a:solidFill>
              <a:srgbClr val="EDEDED"/>
            </a:solidFill>
            <a:prstDash val="solid"/>
            <a:round/>
            <a:headEnd type="none" w="sm" len="sm"/>
            <a:tailEnd type="none" w="sm" len="sm"/>
          </a:ln>
        </p:spPr>
      </p:cxnSp>
      <p:cxnSp>
        <p:nvCxnSpPr>
          <p:cNvPr id="369" name="Google Shape;369;g2582783fbb7_6_27"/>
          <p:cNvCxnSpPr>
            <a:stCxn id="270" idx="6"/>
            <a:endCxn id="280" idx="2"/>
          </p:cNvCxnSpPr>
          <p:nvPr/>
        </p:nvCxnSpPr>
        <p:spPr>
          <a:xfrm rot="10800000" flipH="1">
            <a:off x="7644661" y="3182232"/>
            <a:ext cx="709500" cy="456600"/>
          </a:xfrm>
          <a:prstGeom prst="straightConnector1">
            <a:avLst/>
          </a:prstGeom>
          <a:noFill/>
          <a:ln w="9525" cap="flat" cmpd="sng">
            <a:solidFill>
              <a:srgbClr val="EDEDED"/>
            </a:solidFill>
            <a:prstDash val="solid"/>
            <a:round/>
            <a:headEnd type="none" w="sm" len="sm"/>
            <a:tailEnd type="none" w="sm" len="sm"/>
          </a:ln>
        </p:spPr>
      </p:cxnSp>
      <p:cxnSp>
        <p:nvCxnSpPr>
          <p:cNvPr id="370" name="Google Shape;370;g2582783fbb7_6_27"/>
          <p:cNvCxnSpPr>
            <a:stCxn id="270" idx="6"/>
            <a:endCxn id="280" idx="2"/>
          </p:cNvCxnSpPr>
          <p:nvPr/>
        </p:nvCxnSpPr>
        <p:spPr>
          <a:xfrm rot="10800000" flipH="1">
            <a:off x="7644661" y="3182232"/>
            <a:ext cx="709500" cy="456600"/>
          </a:xfrm>
          <a:prstGeom prst="straightConnector1">
            <a:avLst/>
          </a:prstGeom>
          <a:noFill/>
          <a:ln w="9525" cap="flat" cmpd="sng">
            <a:solidFill>
              <a:srgbClr val="EDEDED"/>
            </a:solidFill>
            <a:prstDash val="solid"/>
            <a:round/>
            <a:headEnd type="none" w="sm" len="sm"/>
            <a:tailEnd type="none" w="sm" len="sm"/>
          </a:ln>
        </p:spPr>
      </p:cxnSp>
      <p:cxnSp>
        <p:nvCxnSpPr>
          <p:cNvPr id="371" name="Google Shape;371;g2582783fbb7_6_27"/>
          <p:cNvCxnSpPr>
            <a:stCxn id="271" idx="6"/>
            <a:endCxn id="280" idx="2"/>
          </p:cNvCxnSpPr>
          <p:nvPr/>
        </p:nvCxnSpPr>
        <p:spPr>
          <a:xfrm rot="10800000" flipH="1">
            <a:off x="7644661" y="3182204"/>
            <a:ext cx="709500" cy="629700"/>
          </a:xfrm>
          <a:prstGeom prst="straightConnector1">
            <a:avLst/>
          </a:prstGeom>
          <a:noFill/>
          <a:ln w="9525" cap="flat" cmpd="sng">
            <a:solidFill>
              <a:srgbClr val="EDEDED"/>
            </a:solidFill>
            <a:prstDash val="solid"/>
            <a:round/>
            <a:headEnd type="none" w="sm" len="sm"/>
            <a:tailEnd type="none" w="sm" len="sm"/>
          </a:ln>
        </p:spPr>
      </p:cxnSp>
      <p:cxnSp>
        <p:nvCxnSpPr>
          <p:cNvPr id="372" name="Google Shape;372;g2582783fbb7_6_27"/>
          <p:cNvCxnSpPr>
            <a:stCxn id="272" idx="6"/>
            <a:endCxn id="280" idx="2"/>
          </p:cNvCxnSpPr>
          <p:nvPr/>
        </p:nvCxnSpPr>
        <p:spPr>
          <a:xfrm rot="10800000" flipH="1">
            <a:off x="7642695" y="3182193"/>
            <a:ext cx="711600" cy="800700"/>
          </a:xfrm>
          <a:prstGeom prst="straightConnector1">
            <a:avLst/>
          </a:prstGeom>
          <a:noFill/>
          <a:ln w="9525" cap="flat" cmpd="sng">
            <a:solidFill>
              <a:srgbClr val="EDEDED"/>
            </a:solidFill>
            <a:prstDash val="solid"/>
            <a:round/>
            <a:headEnd type="none" w="sm" len="sm"/>
            <a:tailEnd type="none" w="sm" len="sm"/>
          </a:ln>
        </p:spPr>
      </p:cxnSp>
      <p:cxnSp>
        <p:nvCxnSpPr>
          <p:cNvPr id="373" name="Google Shape;373;g2582783fbb7_6_27"/>
          <p:cNvCxnSpPr>
            <a:stCxn id="274" idx="6"/>
            <a:endCxn id="280" idx="2"/>
          </p:cNvCxnSpPr>
          <p:nvPr/>
        </p:nvCxnSpPr>
        <p:spPr>
          <a:xfrm rot="10800000" flipH="1">
            <a:off x="7642695" y="3182220"/>
            <a:ext cx="711600" cy="1369800"/>
          </a:xfrm>
          <a:prstGeom prst="straightConnector1">
            <a:avLst/>
          </a:prstGeom>
          <a:noFill/>
          <a:ln w="9525" cap="flat" cmpd="sng">
            <a:solidFill>
              <a:srgbClr val="EDEDED"/>
            </a:solidFill>
            <a:prstDash val="solid"/>
            <a:round/>
            <a:headEnd type="none" w="sm" len="sm"/>
            <a:tailEnd type="none" w="sm" len="sm"/>
          </a:ln>
        </p:spPr>
      </p:cxnSp>
      <p:cxnSp>
        <p:nvCxnSpPr>
          <p:cNvPr id="374" name="Google Shape;374;g2582783fbb7_6_27"/>
          <p:cNvCxnSpPr>
            <a:stCxn id="260" idx="6"/>
            <a:endCxn id="281" idx="2"/>
          </p:cNvCxnSpPr>
          <p:nvPr/>
        </p:nvCxnSpPr>
        <p:spPr>
          <a:xfrm>
            <a:off x="7645055" y="1868538"/>
            <a:ext cx="709200" cy="1486800"/>
          </a:xfrm>
          <a:prstGeom prst="straightConnector1">
            <a:avLst/>
          </a:prstGeom>
          <a:noFill/>
          <a:ln w="9525" cap="flat" cmpd="sng">
            <a:solidFill>
              <a:srgbClr val="EDEDED"/>
            </a:solidFill>
            <a:prstDash val="solid"/>
            <a:round/>
            <a:headEnd type="none" w="sm" len="sm"/>
            <a:tailEnd type="none" w="sm" len="sm"/>
          </a:ln>
        </p:spPr>
      </p:cxnSp>
      <p:cxnSp>
        <p:nvCxnSpPr>
          <p:cNvPr id="375" name="Google Shape;375;g2582783fbb7_6_27"/>
          <p:cNvCxnSpPr>
            <a:stCxn id="261" idx="6"/>
            <a:endCxn id="281" idx="2"/>
          </p:cNvCxnSpPr>
          <p:nvPr/>
        </p:nvCxnSpPr>
        <p:spPr>
          <a:xfrm>
            <a:off x="7642695" y="2046252"/>
            <a:ext cx="711600" cy="1308900"/>
          </a:xfrm>
          <a:prstGeom prst="straightConnector1">
            <a:avLst/>
          </a:prstGeom>
          <a:noFill/>
          <a:ln w="9525" cap="flat" cmpd="sng">
            <a:solidFill>
              <a:srgbClr val="EDEDED"/>
            </a:solidFill>
            <a:prstDash val="solid"/>
            <a:round/>
            <a:headEnd type="none" w="sm" len="sm"/>
            <a:tailEnd type="none" w="sm" len="sm"/>
          </a:ln>
        </p:spPr>
      </p:cxnSp>
      <p:cxnSp>
        <p:nvCxnSpPr>
          <p:cNvPr id="376" name="Google Shape;376;g2582783fbb7_6_27"/>
          <p:cNvCxnSpPr>
            <a:stCxn id="262" idx="6"/>
            <a:endCxn id="281" idx="2"/>
          </p:cNvCxnSpPr>
          <p:nvPr/>
        </p:nvCxnSpPr>
        <p:spPr>
          <a:xfrm>
            <a:off x="7644661" y="2225550"/>
            <a:ext cx="709500" cy="1129800"/>
          </a:xfrm>
          <a:prstGeom prst="straightConnector1">
            <a:avLst/>
          </a:prstGeom>
          <a:noFill/>
          <a:ln w="9525" cap="flat" cmpd="sng">
            <a:solidFill>
              <a:srgbClr val="EDEDED"/>
            </a:solidFill>
            <a:prstDash val="solid"/>
            <a:round/>
            <a:headEnd type="none" w="sm" len="sm"/>
            <a:tailEnd type="none" w="sm" len="sm"/>
          </a:ln>
        </p:spPr>
      </p:cxnSp>
      <p:cxnSp>
        <p:nvCxnSpPr>
          <p:cNvPr id="377" name="Google Shape;377;g2582783fbb7_6_27"/>
          <p:cNvCxnSpPr>
            <a:stCxn id="263" idx="6"/>
            <a:endCxn id="281" idx="2"/>
          </p:cNvCxnSpPr>
          <p:nvPr/>
        </p:nvCxnSpPr>
        <p:spPr>
          <a:xfrm>
            <a:off x="7644661" y="2403888"/>
            <a:ext cx="709500" cy="951300"/>
          </a:xfrm>
          <a:prstGeom prst="straightConnector1">
            <a:avLst/>
          </a:prstGeom>
          <a:noFill/>
          <a:ln w="9525" cap="flat" cmpd="sng">
            <a:solidFill>
              <a:srgbClr val="EDEDED"/>
            </a:solidFill>
            <a:prstDash val="solid"/>
            <a:round/>
            <a:headEnd type="none" w="sm" len="sm"/>
            <a:tailEnd type="none" w="sm" len="sm"/>
          </a:ln>
        </p:spPr>
      </p:cxnSp>
      <p:cxnSp>
        <p:nvCxnSpPr>
          <p:cNvPr id="378" name="Google Shape;378;g2582783fbb7_6_27"/>
          <p:cNvCxnSpPr>
            <a:stCxn id="264" idx="6"/>
            <a:endCxn id="281" idx="2"/>
          </p:cNvCxnSpPr>
          <p:nvPr/>
        </p:nvCxnSpPr>
        <p:spPr>
          <a:xfrm>
            <a:off x="7644661" y="2579946"/>
            <a:ext cx="709500" cy="775200"/>
          </a:xfrm>
          <a:prstGeom prst="straightConnector1">
            <a:avLst/>
          </a:prstGeom>
          <a:noFill/>
          <a:ln w="9525" cap="flat" cmpd="sng">
            <a:solidFill>
              <a:srgbClr val="EDEDED"/>
            </a:solidFill>
            <a:prstDash val="solid"/>
            <a:round/>
            <a:headEnd type="none" w="sm" len="sm"/>
            <a:tailEnd type="none" w="sm" len="sm"/>
          </a:ln>
        </p:spPr>
      </p:cxnSp>
      <p:cxnSp>
        <p:nvCxnSpPr>
          <p:cNvPr id="379" name="Google Shape;379;g2582783fbb7_6_27"/>
          <p:cNvCxnSpPr>
            <a:stCxn id="265" idx="6"/>
            <a:endCxn id="281" idx="2"/>
          </p:cNvCxnSpPr>
          <p:nvPr/>
        </p:nvCxnSpPr>
        <p:spPr>
          <a:xfrm>
            <a:off x="7644661" y="2756006"/>
            <a:ext cx="709500" cy="599400"/>
          </a:xfrm>
          <a:prstGeom prst="straightConnector1">
            <a:avLst/>
          </a:prstGeom>
          <a:noFill/>
          <a:ln w="9525" cap="flat" cmpd="sng">
            <a:solidFill>
              <a:srgbClr val="EDEDED"/>
            </a:solidFill>
            <a:prstDash val="solid"/>
            <a:round/>
            <a:headEnd type="none" w="sm" len="sm"/>
            <a:tailEnd type="none" w="sm" len="sm"/>
          </a:ln>
        </p:spPr>
      </p:cxnSp>
      <p:cxnSp>
        <p:nvCxnSpPr>
          <p:cNvPr id="380" name="Google Shape;380;g2582783fbb7_6_27"/>
          <p:cNvCxnSpPr>
            <a:stCxn id="266" idx="6"/>
            <a:endCxn id="281" idx="2"/>
          </p:cNvCxnSpPr>
          <p:nvPr/>
        </p:nvCxnSpPr>
        <p:spPr>
          <a:xfrm>
            <a:off x="7644661" y="2929078"/>
            <a:ext cx="709500" cy="426300"/>
          </a:xfrm>
          <a:prstGeom prst="straightConnector1">
            <a:avLst/>
          </a:prstGeom>
          <a:noFill/>
          <a:ln w="9525" cap="flat" cmpd="sng">
            <a:solidFill>
              <a:srgbClr val="EDEDED"/>
            </a:solidFill>
            <a:prstDash val="solid"/>
            <a:round/>
            <a:headEnd type="none" w="sm" len="sm"/>
            <a:tailEnd type="none" w="sm" len="sm"/>
          </a:ln>
        </p:spPr>
      </p:cxnSp>
      <p:cxnSp>
        <p:nvCxnSpPr>
          <p:cNvPr id="381" name="Google Shape;381;g2582783fbb7_6_27"/>
          <p:cNvCxnSpPr>
            <a:stCxn id="267" idx="6"/>
            <a:endCxn id="281" idx="2"/>
          </p:cNvCxnSpPr>
          <p:nvPr/>
        </p:nvCxnSpPr>
        <p:spPr>
          <a:xfrm>
            <a:off x="7642695" y="3100067"/>
            <a:ext cx="711600" cy="255300"/>
          </a:xfrm>
          <a:prstGeom prst="straightConnector1">
            <a:avLst/>
          </a:prstGeom>
          <a:noFill/>
          <a:ln w="9525" cap="flat" cmpd="sng">
            <a:solidFill>
              <a:srgbClr val="EDEDED"/>
            </a:solidFill>
            <a:prstDash val="solid"/>
            <a:round/>
            <a:headEnd type="none" w="sm" len="sm"/>
            <a:tailEnd type="none" w="sm" len="sm"/>
          </a:ln>
        </p:spPr>
      </p:cxnSp>
      <p:cxnSp>
        <p:nvCxnSpPr>
          <p:cNvPr id="382" name="Google Shape;382;g2582783fbb7_6_27"/>
          <p:cNvCxnSpPr>
            <a:stCxn id="268" idx="6"/>
            <a:endCxn id="281" idx="2"/>
          </p:cNvCxnSpPr>
          <p:nvPr/>
        </p:nvCxnSpPr>
        <p:spPr>
          <a:xfrm>
            <a:off x="7642695" y="3273140"/>
            <a:ext cx="711600" cy="82200"/>
          </a:xfrm>
          <a:prstGeom prst="straightConnector1">
            <a:avLst/>
          </a:prstGeom>
          <a:noFill/>
          <a:ln w="9525" cap="flat" cmpd="sng">
            <a:solidFill>
              <a:srgbClr val="EDEDED"/>
            </a:solidFill>
            <a:prstDash val="solid"/>
            <a:round/>
            <a:headEnd type="none" w="sm" len="sm"/>
            <a:tailEnd type="none" w="sm" len="sm"/>
          </a:ln>
        </p:spPr>
      </p:cxnSp>
      <p:cxnSp>
        <p:nvCxnSpPr>
          <p:cNvPr id="383" name="Google Shape;383;g2582783fbb7_6_27"/>
          <p:cNvCxnSpPr>
            <a:stCxn id="269" idx="6"/>
            <a:endCxn id="281" idx="2"/>
          </p:cNvCxnSpPr>
          <p:nvPr/>
        </p:nvCxnSpPr>
        <p:spPr>
          <a:xfrm rot="10800000" flipH="1">
            <a:off x="7642695" y="3355264"/>
            <a:ext cx="711600" cy="97800"/>
          </a:xfrm>
          <a:prstGeom prst="straightConnector1">
            <a:avLst/>
          </a:prstGeom>
          <a:noFill/>
          <a:ln w="9525" cap="flat" cmpd="sng">
            <a:solidFill>
              <a:srgbClr val="EDEDED"/>
            </a:solidFill>
            <a:prstDash val="solid"/>
            <a:round/>
            <a:headEnd type="none" w="sm" len="sm"/>
            <a:tailEnd type="none" w="sm" len="sm"/>
          </a:ln>
        </p:spPr>
      </p:cxnSp>
      <p:cxnSp>
        <p:nvCxnSpPr>
          <p:cNvPr id="384" name="Google Shape;384;g2582783fbb7_6_27"/>
          <p:cNvCxnSpPr>
            <a:stCxn id="270" idx="6"/>
            <a:endCxn id="281" idx="2"/>
          </p:cNvCxnSpPr>
          <p:nvPr/>
        </p:nvCxnSpPr>
        <p:spPr>
          <a:xfrm rot="10800000" flipH="1">
            <a:off x="7644661" y="3355332"/>
            <a:ext cx="709500" cy="283500"/>
          </a:xfrm>
          <a:prstGeom prst="straightConnector1">
            <a:avLst/>
          </a:prstGeom>
          <a:noFill/>
          <a:ln w="9525" cap="flat" cmpd="sng">
            <a:solidFill>
              <a:srgbClr val="EDEDED"/>
            </a:solidFill>
            <a:prstDash val="solid"/>
            <a:round/>
            <a:headEnd type="none" w="sm" len="sm"/>
            <a:tailEnd type="none" w="sm" len="sm"/>
          </a:ln>
        </p:spPr>
      </p:cxnSp>
      <p:cxnSp>
        <p:nvCxnSpPr>
          <p:cNvPr id="385" name="Google Shape;385;g2582783fbb7_6_27"/>
          <p:cNvCxnSpPr>
            <a:stCxn id="271" idx="6"/>
            <a:endCxn id="281" idx="2"/>
          </p:cNvCxnSpPr>
          <p:nvPr/>
        </p:nvCxnSpPr>
        <p:spPr>
          <a:xfrm rot="10800000" flipH="1">
            <a:off x="7644661" y="3355304"/>
            <a:ext cx="709500" cy="456600"/>
          </a:xfrm>
          <a:prstGeom prst="straightConnector1">
            <a:avLst/>
          </a:prstGeom>
          <a:noFill/>
          <a:ln w="9525" cap="flat" cmpd="sng">
            <a:solidFill>
              <a:srgbClr val="EDEDED"/>
            </a:solidFill>
            <a:prstDash val="solid"/>
            <a:round/>
            <a:headEnd type="none" w="sm" len="sm"/>
            <a:tailEnd type="none" w="sm" len="sm"/>
          </a:ln>
        </p:spPr>
      </p:cxnSp>
      <p:cxnSp>
        <p:nvCxnSpPr>
          <p:cNvPr id="386" name="Google Shape;386;g2582783fbb7_6_27"/>
          <p:cNvCxnSpPr>
            <a:stCxn id="272" idx="6"/>
            <a:endCxn id="281" idx="2"/>
          </p:cNvCxnSpPr>
          <p:nvPr/>
        </p:nvCxnSpPr>
        <p:spPr>
          <a:xfrm rot="10800000" flipH="1">
            <a:off x="7642695" y="3355293"/>
            <a:ext cx="711600" cy="627600"/>
          </a:xfrm>
          <a:prstGeom prst="straightConnector1">
            <a:avLst/>
          </a:prstGeom>
          <a:noFill/>
          <a:ln w="9525" cap="flat" cmpd="sng">
            <a:solidFill>
              <a:srgbClr val="EDEDED"/>
            </a:solidFill>
            <a:prstDash val="solid"/>
            <a:round/>
            <a:headEnd type="none" w="sm" len="sm"/>
            <a:tailEnd type="none" w="sm" len="sm"/>
          </a:ln>
        </p:spPr>
      </p:cxnSp>
      <p:cxnSp>
        <p:nvCxnSpPr>
          <p:cNvPr id="387" name="Google Shape;387;g2582783fbb7_6_27"/>
          <p:cNvCxnSpPr>
            <a:stCxn id="273" idx="6"/>
            <a:endCxn id="281" idx="2"/>
          </p:cNvCxnSpPr>
          <p:nvPr/>
        </p:nvCxnSpPr>
        <p:spPr>
          <a:xfrm rot="10800000" flipH="1">
            <a:off x="7642695" y="3355266"/>
            <a:ext cx="711600" cy="800700"/>
          </a:xfrm>
          <a:prstGeom prst="straightConnector1">
            <a:avLst/>
          </a:prstGeom>
          <a:noFill/>
          <a:ln w="9525" cap="flat" cmpd="sng">
            <a:solidFill>
              <a:srgbClr val="EDEDED"/>
            </a:solidFill>
            <a:prstDash val="solid"/>
            <a:round/>
            <a:headEnd type="none" w="sm" len="sm"/>
            <a:tailEnd type="none" w="sm" len="sm"/>
          </a:ln>
        </p:spPr>
      </p:cxnSp>
      <p:cxnSp>
        <p:nvCxnSpPr>
          <p:cNvPr id="388" name="Google Shape;388;g2582783fbb7_6_27"/>
          <p:cNvCxnSpPr>
            <a:stCxn id="274" idx="6"/>
            <a:endCxn id="281" idx="2"/>
          </p:cNvCxnSpPr>
          <p:nvPr/>
        </p:nvCxnSpPr>
        <p:spPr>
          <a:xfrm rot="10800000" flipH="1">
            <a:off x="7642695" y="3355320"/>
            <a:ext cx="711600" cy="1196700"/>
          </a:xfrm>
          <a:prstGeom prst="straightConnector1">
            <a:avLst/>
          </a:prstGeom>
          <a:noFill/>
          <a:ln w="9525" cap="flat" cmpd="sng">
            <a:solidFill>
              <a:srgbClr val="EDEDED"/>
            </a:solidFill>
            <a:prstDash val="solid"/>
            <a:round/>
            <a:headEnd type="none" w="sm" len="sm"/>
            <a:tailEnd type="none" w="sm" len="sm"/>
          </a:ln>
        </p:spPr>
      </p:cxnSp>
      <p:cxnSp>
        <p:nvCxnSpPr>
          <p:cNvPr id="389" name="Google Shape;389;g2582783fbb7_6_27"/>
          <p:cNvCxnSpPr>
            <a:stCxn id="260" idx="6"/>
            <a:endCxn id="282" idx="2"/>
          </p:cNvCxnSpPr>
          <p:nvPr/>
        </p:nvCxnSpPr>
        <p:spPr>
          <a:xfrm>
            <a:off x="7645055" y="1868538"/>
            <a:ext cx="707100" cy="1657800"/>
          </a:xfrm>
          <a:prstGeom prst="straightConnector1">
            <a:avLst/>
          </a:prstGeom>
          <a:noFill/>
          <a:ln w="9525" cap="flat" cmpd="sng">
            <a:solidFill>
              <a:srgbClr val="EDEDED"/>
            </a:solidFill>
            <a:prstDash val="solid"/>
            <a:round/>
            <a:headEnd type="none" w="sm" len="sm"/>
            <a:tailEnd type="none" w="sm" len="sm"/>
          </a:ln>
        </p:spPr>
      </p:cxnSp>
      <p:cxnSp>
        <p:nvCxnSpPr>
          <p:cNvPr id="390" name="Google Shape;390;g2582783fbb7_6_27"/>
          <p:cNvCxnSpPr>
            <a:stCxn id="261" idx="6"/>
            <a:endCxn id="282" idx="2"/>
          </p:cNvCxnSpPr>
          <p:nvPr/>
        </p:nvCxnSpPr>
        <p:spPr>
          <a:xfrm>
            <a:off x="7642695" y="2046252"/>
            <a:ext cx="709500" cy="1479900"/>
          </a:xfrm>
          <a:prstGeom prst="straightConnector1">
            <a:avLst/>
          </a:prstGeom>
          <a:noFill/>
          <a:ln w="9525" cap="flat" cmpd="sng">
            <a:solidFill>
              <a:srgbClr val="EDEDED"/>
            </a:solidFill>
            <a:prstDash val="solid"/>
            <a:round/>
            <a:headEnd type="none" w="sm" len="sm"/>
            <a:tailEnd type="none" w="sm" len="sm"/>
          </a:ln>
        </p:spPr>
      </p:cxnSp>
      <p:cxnSp>
        <p:nvCxnSpPr>
          <p:cNvPr id="391" name="Google Shape;391;g2582783fbb7_6_27"/>
          <p:cNvCxnSpPr>
            <a:stCxn id="262" idx="6"/>
            <a:endCxn id="282" idx="2"/>
          </p:cNvCxnSpPr>
          <p:nvPr/>
        </p:nvCxnSpPr>
        <p:spPr>
          <a:xfrm>
            <a:off x="7644661" y="2225550"/>
            <a:ext cx="707700" cy="1300800"/>
          </a:xfrm>
          <a:prstGeom prst="straightConnector1">
            <a:avLst/>
          </a:prstGeom>
          <a:noFill/>
          <a:ln w="9525" cap="flat" cmpd="sng">
            <a:solidFill>
              <a:srgbClr val="EDEDED"/>
            </a:solidFill>
            <a:prstDash val="solid"/>
            <a:round/>
            <a:headEnd type="none" w="sm" len="sm"/>
            <a:tailEnd type="none" w="sm" len="sm"/>
          </a:ln>
        </p:spPr>
      </p:cxnSp>
      <p:cxnSp>
        <p:nvCxnSpPr>
          <p:cNvPr id="392" name="Google Shape;392;g2582783fbb7_6_27"/>
          <p:cNvCxnSpPr>
            <a:stCxn id="263" idx="6"/>
            <a:endCxn id="282" idx="2"/>
          </p:cNvCxnSpPr>
          <p:nvPr/>
        </p:nvCxnSpPr>
        <p:spPr>
          <a:xfrm>
            <a:off x="7644661" y="2403888"/>
            <a:ext cx="707700" cy="1122300"/>
          </a:xfrm>
          <a:prstGeom prst="straightConnector1">
            <a:avLst/>
          </a:prstGeom>
          <a:noFill/>
          <a:ln w="9525" cap="flat" cmpd="sng">
            <a:solidFill>
              <a:srgbClr val="EDEDED"/>
            </a:solidFill>
            <a:prstDash val="solid"/>
            <a:round/>
            <a:headEnd type="none" w="sm" len="sm"/>
            <a:tailEnd type="none" w="sm" len="sm"/>
          </a:ln>
        </p:spPr>
      </p:cxnSp>
      <p:cxnSp>
        <p:nvCxnSpPr>
          <p:cNvPr id="393" name="Google Shape;393;g2582783fbb7_6_27"/>
          <p:cNvCxnSpPr>
            <a:stCxn id="264" idx="6"/>
            <a:endCxn id="282" idx="2"/>
          </p:cNvCxnSpPr>
          <p:nvPr/>
        </p:nvCxnSpPr>
        <p:spPr>
          <a:xfrm>
            <a:off x="7644661" y="2579947"/>
            <a:ext cx="707700" cy="946200"/>
          </a:xfrm>
          <a:prstGeom prst="straightConnector1">
            <a:avLst/>
          </a:prstGeom>
          <a:noFill/>
          <a:ln w="9525" cap="flat" cmpd="sng">
            <a:solidFill>
              <a:srgbClr val="EDEDED"/>
            </a:solidFill>
            <a:prstDash val="solid"/>
            <a:round/>
            <a:headEnd type="none" w="sm" len="sm"/>
            <a:tailEnd type="none" w="sm" len="sm"/>
          </a:ln>
        </p:spPr>
      </p:cxnSp>
      <p:cxnSp>
        <p:nvCxnSpPr>
          <p:cNvPr id="394" name="Google Shape;394;g2582783fbb7_6_27"/>
          <p:cNvCxnSpPr>
            <a:stCxn id="265" idx="6"/>
            <a:endCxn id="282" idx="2"/>
          </p:cNvCxnSpPr>
          <p:nvPr/>
        </p:nvCxnSpPr>
        <p:spPr>
          <a:xfrm>
            <a:off x="7644661" y="2756006"/>
            <a:ext cx="707700" cy="770400"/>
          </a:xfrm>
          <a:prstGeom prst="straightConnector1">
            <a:avLst/>
          </a:prstGeom>
          <a:noFill/>
          <a:ln w="9525" cap="flat" cmpd="sng">
            <a:solidFill>
              <a:srgbClr val="EDEDED"/>
            </a:solidFill>
            <a:prstDash val="solid"/>
            <a:round/>
            <a:headEnd type="none" w="sm" len="sm"/>
            <a:tailEnd type="none" w="sm" len="sm"/>
          </a:ln>
        </p:spPr>
      </p:cxnSp>
      <p:cxnSp>
        <p:nvCxnSpPr>
          <p:cNvPr id="395" name="Google Shape;395;g2582783fbb7_6_27"/>
          <p:cNvCxnSpPr>
            <a:stCxn id="266" idx="6"/>
            <a:endCxn id="282" idx="2"/>
          </p:cNvCxnSpPr>
          <p:nvPr/>
        </p:nvCxnSpPr>
        <p:spPr>
          <a:xfrm>
            <a:off x="7644661" y="2929078"/>
            <a:ext cx="707700" cy="597300"/>
          </a:xfrm>
          <a:prstGeom prst="straightConnector1">
            <a:avLst/>
          </a:prstGeom>
          <a:noFill/>
          <a:ln w="9525" cap="flat" cmpd="sng">
            <a:solidFill>
              <a:srgbClr val="EDEDED"/>
            </a:solidFill>
            <a:prstDash val="solid"/>
            <a:round/>
            <a:headEnd type="none" w="sm" len="sm"/>
            <a:tailEnd type="none" w="sm" len="sm"/>
          </a:ln>
        </p:spPr>
      </p:cxnSp>
      <p:cxnSp>
        <p:nvCxnSpPr>
          <p:cNvPr id="396" name="Google Shape;396;g2582783fbb7_6_27"/>
          <p:cNvCxnSpPr>
            <a:stCxn id="267" idx="6"/>
            <a:endCxn id="282" idx="2"/>
          </p:cNvCxnSpPr>
          <p:nvPr/>
        </p:nvCxnSpPr>
        <p:spPr>
          <a:xfrm>
            <a:off x="7642695" y="3100068"/>
            <a:ext cx="709500" cy="426300"/>
          </a:xfrm>
          <a:prstGeom prst="straightConnector1">
            <a:avLst/>
          </a:prstGeom>
          <a:noFill/>
          <a:ln w="9525" cap="flat" cmpd="sng">
            <a:solidFill>
              <a:srgbClr val="EDEDED"/>
            </a:solidFill>
            <a:prstDash val="solid"/>
            <a:round/>
            <a:headEnd type="none" w="sm" len="sm"/>
            <a:tailEnd type="none" w="sm" len="sm"/>
          </a:ln>
        </p:spPr>
      </p:cxnSp>
      <p:cxnSp>
        <p:nvCxnSpPr>
          <p:cNvPr id="397" name="Google Shape;397;g2582783fbb7_6_27"/>
          <p:cNvCxnSpPr>
            <a:stCxn id="268" idx="6"/>
            <a:endCxn id="282" idx="2"/>
          </p:cNvCxnSpPr>
          <p:nvPr/>
        </p:nvCxnSpPr>
        <p:spPr>
          <a:xfrm>
            <a:off x="7642695" y="3273140"/>
            <a:ext cx="709500" cy="253200"/>
          </a:xfrm>
          <a:prstGeom prst="straightConnector1">
            <a:avLst/>
          </a:prstGeom>
          <a:noFill/>
          <a:ln w="9525" cap="flat" cmpd="sng">
            <a:solidFill>
              <a:srgbClr val="EDEDED"/>
            </a:solidFill>
            <a:prstDash val="solid"/>
            <a:round/>
            <a:headEnd type="none" w="sm" len="sm"/>
            <a:tailEnd type="none" w="sm" len="sm"/>
          </a:ln>
        </p:spPr>
      </p:cxnSp>
      <p:cxnSp>
        <p:nvCxnSpPr>
          <p:cNvPr id="398" name="Google Shape;398;g2582783fbb7_6_27"/>
          <p:cNvCxnSpPr>
            <a:stCxn id="268" idx="6"/>
            <a:endCxn id="282" idx="2"/>
          </p:cNvCxnSpPr>
          <p:nvPr/>
        </p:nvCxnSpPr>
        <p:spPr>
          <a:xfrm>
            <a:off x="7642695" y="3273140"/>
            <a:ext cx="709500" cy="253200"/>
          </a:xfrm>
          <a:prstGeom prst="straightConnector1">
            <a:avLst/>
          </a:prstGeom>
          <a:noFill/>
          <a:ln w="9525" cap="flat" cmpd="sng">
            <a:solidFill>
              <a:srgbClr val="EDEDED"/>
            </a:solidFill>
            <a:prstDash val="solid"/>
            <a:round/>
            <a:headEnd type="none" w="sm" len="sm"/>
            <a:tailEnd type="none" w="sm" len="sm"/>
          </a:ln>
        </p:spPr>
      </p:cxnSp>
      <p:cxnSp>
        <p:nvCxnSpPr>
          <p:cNvPr id="399" name="Google Shape;399;g2582783fbb7_6_27"/>
          <p:cNvCxnSpPr>
            <a:stCxn id="269" idx="6"/>
            <a:endCxn id="282" idx="2"/>
          </p:cNvCxnSpPr>
          <p:nvPr/>
        </p:nvCxnSpPr>
        <p:spPr>
          <a:xfrm>
            <a:off x="7642695" y="3453064"/>
            <a:ext cx="709500" cy="73200"/>
          </a:xfrm>
          <a:prstGeom prst="straightConnector1">
            <a:avLst/>
          </a:prstGeom>
          <a:noFill/>
          <a:ln w="9525" cap="flat" cmpd="sng">
            <a:solidFill>
              <a:srgbClr val="EDEDED"/>
            </a:solidFill>
            <a:prstDash val="solid"/>
            <a:round/>
            <a:headEnd type="none" w="sm" len="sm"/>
            <a:tailEnd type="none" w="sm" len="sm"/>
          </a:ln>
        </p:spPr>
      </p:cxnSp>
      <p:cxnSp>
        <p:nvCxnSpPr>
          <p:cNvPr id="400" name="Google Shape;400;g2582783fbb7_6_27"/>
          <p:cNvCxnSpPr>
            <a:stCxn id="270" idx="6"/>
            <a:endCxn id="282" idx="2"/>
          </p:cNvCxnSpPr>
          <p:nvPr/>
        </p:nvCxnSpPr>
        <p:spPr>
          <a:xfrm rot="10800000" flipH="1">
            <a:off x="7644661" y="3526332"/>
            <a:ext cx="707700" cy="112500"/>
          </a:xfrm>
          <a:prstGeom prst="straightConnector1">
            <a:avLst/>
          </a:prstGeom>
          <a:noFill/>
          <a:ln w="9525" cap="flat" cmpd="sng">
            <a:solidFill>
              <a:srgbClr val="EDEDED"/>
            </a:solidFill>
            <a:prstDash val="solid"/>
            <a:round/>
            <a:headEnd type="none" w="sm" len="sm"/>
            <a:tailEnd type="none" w="sm" len="sm"/>
          </a:ln>
        </p:spPr>
      </p:cxnSp>
      <p:cxnSp>
        <p:nvCxnSpPr>
          <p:cNvPr id="401" name="Google Shape;401;g2582783fbb7_6_27"/>
          <p:cNvCxnSpPr>
            <a:stCxn id="273" idx="6"/>
            <a:endCxn id="282" idx="2"/>
          </p:cNvCxnSpPr>
          <p:nvPr/>
        </p:nvCxnSpPr>
        <p:spPr>
          <a:xfrm rot="10800000" flipH="1">
            <a:off x="7642695" y="3526266"/>
            <a:ext cx="709500" cy="629700"/>
          </a:xfrm>
          <a:prstGeom prst="straightConnector1">
            <a:avLst/>
          </a:prstGeom>
          <a:noFill/>
          <a:ln w="9525" cap="flat" cmpd="sng">
            <a:solidFill>
              <a:srgbClr val="EDEDED"/>
            </a:solidFill>
            <a:prstDash val="solid"/>
            <a:round/>
            <a:headEnd type="none" w="sm" len="sm"/>
            <a:tailEnd type="none" w="sm" len="sm"/>
          </a:ln>
        </p:spPr>
      </p:cxnSp>
      <p:cxnSp>
        <p:nvCxnSpPr>
          <p:cNvPr id="402" name="Google Shape;402;g2582783fbb7_6_27"/>
          <p:cNvCxnSpPr>
            <a:stCxn id="274" idx="6"/>
            <a:endCxn id="282" idx="2"/>
          </p:cNvCxnSpPr>
          <p:nvPr/>
        </p:nvCxnSpPr>
        <p:spPr>
          <a:xfrm rot="10800000" flipH="1">
            <a:off x="7642695" y="3526320"/>
            <a:ext cx="709500" cy="1025700"/>
          </a:xfrm>
          <a:prstGeom prst="straightConnector1">
            <a:avLst/>
          </a:prstGeom>
          <a:noFill/>
          <a:ln w="9525" cap="flat" cmpd="sng">
            <a:solidFill>
              <a:srgbClr val="EDEDED"/>
            </a:solidFill>
            <a:prstDash val="solid"/>
            <a:round/>
            <a:headEnd type="none" w="sm" len="sm"/>
            <a:tailEnd type="none" w="sm" len="sm"/>
          </a:ln>
        </p:spPr>
      </p:cxnSp>
      <p:cxnSp>
        <p:nvCxnSpPr>
          <p:cNvPr id="403" name="Google Shape;403;g2582783fbb7_6_27"/>
          <p:cNvCxnSpPr>
            <a:endCxn id="282" idx="2"/>
          </p:cNvCxnSpPr>
          <p:nvPr/>
        </p:nvCxnSpPr>
        <p:spPr>
          <a:xfrm rot="10800000" flipH="1">
            <a:off x="7644516" y="3526273"/>
            <a:ext cx="707700" cy="285600"/>
          </a:xfrm>
          <a:prstGeom prst="straightConnector1">
            <a:avLst/>
          </a:prstGeom>
          <a:noFill/>
          <a:ln w="9525" cap="flat" cmpd="sng">
            <a:solidFill>
              <a:srgbClr val="EDEDED"/>
            </a:solidFill>
            <a:prstDash val="solid"/>
            <a:round/>
            <a:headEnd type="none" w="sm" len="sm"/>
            <a:tailEnd type="none" w="sm" len="sm"/>
          </a:ln>
        </p:spPr>
      </p:cxnSp>
      <p:cxnSp>
        <p:nvCxnSpPr>
          <p:cNvPr id="404" name="Google Shape;404;g2582783fbb7_6_27"/>
          <p:cNvCxnSpPr>
            <a:stCxn id="272" idx="6"/>
            <a:endCxn id="282" idx="2"/>
          </p:cNvCxnSpPr>
          <p:nvPr/>
        </p:nvCxnSpPr>
        <p:spPr>
          <a:xfrm rot="10800000" flipH="1">
            <a:off x="7642695" y="3526293"/>
            <a:ext cx="709500" cy="456600"/>
          </a:xfrm>
          <a:prstGeom prst="straightConnector1">
            <a:avLst/>
          </a:prstGeom>
          <a:noFill/>
          <a:ln w="9525" cap="flat" cmpd="sng">
            <a:solidFill>
              <a:srgbClr val="EDEDED"/>
            </a:solidFill>
            <a:prstDash val="solid"/>
            <a:round/>
            <a:headEnd type="none" w="sm" len="sm"/>
            <a:tailEnd type="none" w="sm" len="sm"/>
          </a:ln>
        </p:spPr>
      </p:cxnSp>
      <p:cxnSp>
        <p:nvCxnSpPr>
          <p:cNvPr id="405" name="Google Shape;405;g2582783fbb7_6_27"/>
          <p:cNvCxnSpPr>
            <a:stCxn id="260" idx="6"/>
            <a:endCxn id="283" idx="2"/>
          </p:cNvCxnSpPr>
          <p:nvPr/>
        </p:nvCxnSpPr>
        <p:spPr>
          <a:xfrm>
            <a:off x="7645055" y="1868538"/>
            <a:ext cx="707100" cy="1830900"/>
          </a:xfrm>
          <a:prstGeom prst="straightConnector1">
            <a:avLst/>
          </a:prstGeom>
          <a:noFill/>
          <a:ln w="9525" cap="flat" cmpd="sng">
            <a:solidFill>
              <a:srgbClr val="EDEDED"/>
            </a:solidFill>
            <a:prstDash val="solid"/>
            <a:round/>
            <a:headEnd type="none" w="sm" len="sm"/>
            <a:tailEnd type="none" w="sm" len="sm"/>
          </a:ln>
        </p:spPr>
      </p:cxnSp>
      <p:cxnSp>
        <p:nvCxnSpPr>
          <p:cNvPr id="406" name="Google Shape;406;g2582783fbb7_6_27"/>
          <p:cNvCxnSpPr>
            <a:stCxn id="261" idx="6"/>
            <a:endCxn id="283" idx="2"/>
          </p:cNvCxnSpPr>
          <p:nvPr/>
        </p:nvCxnSpPr>
        <p:spPr>
          <a:xfrm>
            <a:off x="7642695" y="2046252"/>
            <a:ext cx="709500" cy="1653000"/>
          </a:xfrm>
          <a:prstGeom prst="straightConnector1">
            <a:avLst/>
          </a:prstGeom>
          <a:noFill/>
          <a:ln w="9525" cap="flat" cmpd="sng">
            <a:solidFill>
              <a:srgbClr val="EDEDED"/>
            </a:solidFill>
            <a:prstDash val="solid"/>
            <a:round/>
            <a:headEnd type="none" w="sm" len="sm"/>
            <a:tailEnd type="none" w="sm" len="sm"/>
          </a:ln>
        </p:spPr>
      </p:cxnSp>
      <p:cxnSp>
        <p:nvCxnSpPr>
          <p:cNvPr id="407" name="Google Shape;407;g2582783fbb7_6_27"/>
          <p:cNvCxnSpPr>
            <a:stCxn id="262" idx="6"/>
            <a:endCxn id="283" idx="2"/>
          </p:cNvCxnSpPr>
          <p:nvPr/>
        </p:nvCxnSpPr>
        <p:spPr>
          <a:xfrm>
            <a:off x="7644661" y="2225550"/>
            <a:ext cx="707700" cy="1473900"/>
          </a:xfrm>
          <a:prstGeom prst="straightConnector1">
            <a:avLst/>
          </a:prstGeom>
          <a:noFill/>
          <a:ln w="9525" cap="flat" cmpd="sng">
            <a:solidFill>
              <a:srgbClr val="EDEDED"/>
            </a:solidFill>
            <a:prstDash val="solid"/>
            <a:round/>
            <a:headEnd type="none" w="sm" len="sm"/>
            <a:tailEnd type="none" w="sm" len="sm"/>
          </a:ln>
        </p:spPr>
      </p:cxnSp>
      <p:cxnSp>
        <p:nvCxnSpPr>
          <p:cNvPr id="408" name="Google Shape;408;g2582783fbb7_6_27"/>
          <p:cNvCxnSpPr>
            <a:stCxn id="263" idx="6"/>
            <a:endCxn id="283" idx="2"/>
          </p:cNvCxnSpPr>
          <p:nvPr/>
        </p:nvCxnSpPr>
        <p:spPr>
          <a:xfrm>
            <a:off x="7644661" y="2403888"/>
            <a:ext cx="707700" cy="1295400"/>
          </a:xfrm>
          <a:prstGeom prst="straightConnector1">
            <a:avLst/>
          </a:prstGeom>
          <a:noFill/>
          <a:ln w="9525" cap="flat" cmpd="sng">
            <a:solidFill>
              <a:srgbClr val="EDEDED"/>
            </a:solidFill>
            <a:prstDash val="solid"/>
            <a:round/>
            <a:headEnd type="none" w="sm" len="sm"/>
            <a:tailEnd type="none" w="sm" len="sm"/>
          </a:ln>
        </p:spPr>
      </p:cxnSp>
      <p:cxnSp>
        <p:nvCxnSpPr>
          <p:cNvPr id="409" name="Google Shape;409;g2582783fbb7_6_27"/>
          <p:cNvCxnSpPr>
            <a:stCxn id="264" idx="6"/>
            <a:endCxn id="283" idx="2"/>
          </p:cNvCxnSpPr>
          <p:nvPr/>
        </p:nvCxnSpPr>
        <p:spPr>
          <a:xfrm>
            <a:off x="7644661" y="2579947"/>
            <a:ext cx="707700" cy="1119300"/>
          </a:xfrm>
          <a:prstGeom prst="straightConnector1">
            <a:avLst/>
          </a:prstGeom>
          <a:noFill/>
          <a:ln w="9525" cap="flat" cmpd="sng">
            <a:solidFill>
              <a:srgbClr val="EDEDED"/>
            </a:solidFill>
            <a:prstDash val="solid"/>
            <a:round/>
            <a:headEnd type="none" w="sm" len="sm"/>
            <a:tailEnd type="none" w="sm" len="sm"/>
          </a:ln>
        </p:spPr>
      </p:cxnSp>
      <p:cxnSp>
        <p:nvCxnSpPr>
          <p:cNvPr id="410" name="Google Shape;410;g2582783fbb7_6_27"/>
          <p:cNvCxnSpPr>
            <a:stCxn id="265" idx="6"/>
            <a:endCxn id="283" idx="2"/>
          </p:cNvCxnSpPr>
          <p:nvPr/>
        </p:nvCxnSpPr>
        <p:spPr>
          <a:xfrm>
            <a:off x="7644661" y="2756006"/>
            <a:ext cx="707700" cy="943200"/>
          </a:xfrm>
          <a:prstGeom prst="straightConnector1">
            <a:avLst/>
          </a:prstGeom>
          <a:noFill/>
          <a:ln w="9525" cap="flat" cmpd="sng">
            <a:solidFill>
              <a:srgbClr val="EDEDED"/>
            </a:solidFill>
            <a:prstDash val="solid"/>
            <a:round/>
            <a:headEnd type="none" w="sm" len="sm"/>
            <a:tailEnd type="none" w="sm" len="sm"/>
          </a:ln>
        </p:spPr>
      </p:cxnSp>
      <p:cxnSp>
        <p:nvCxnSpPr>
          <p:cNvPr id="411" name="Google Shape;411;g2582783fbb7_6_27"/>
          <p:cNvCxnSpPr>
            <a:stCxn id="266" idx="6"/>
            <a:endCxn id="283" idx="2"/>
          </p:cNvCxnSpPr>
          <p:nvPr/>
        </p:nvCxnSpPr>
        <p:spPr>
          <a:xfrm>
            <a:off x="7644661" y="2929078"/>
            <a:ext cx="707700" cy="770400"/>
          </a:xfrm>
          <a:prstGeom prst="straightConnector1">
            <a:avLst/>
          </a:prstGeom>
          <a:noFill/>
          <a:ln w="9525" cap="flat" cmpd="sng">
            <a:solidFill>
              <a:srgbClr val="EDEDED"/>
            </a:solidFill>
            <a:prstDash val="solid"/>
            <a:round/>
            <a:headEnd type="none" w="sm" len="sm"/>
            <a:tailEnd type="none" w="sm" len="sm"/>
          </a:ln>
        </p:spPr>
      </p:cxnSp>
      <p:cxnSp>
        <p:nvCxnSpPr>
          <p:cNvPr id="412" name="Google Shape;412;g2582783fbb7_6_27"/>
          <p:cNvCxnSpPr>
            <a:stCxn id="267" idx="6"/>
            <a:endCxn id="283" idx="2"/>
          </p:cNvCxnSpPr>
          <p:nvPr/>
        </p:nvCxnSpPr>
        <p:spPr>
          <a:xfrm>
            <a:off x="7642695" y="3100068"/>
            <a:ext cx="709500" cy="599400"/>
          </a:xfrm>
          <a:prstGeom prst="straightConnector1">
            <a:avLst/>
          </a:prstGeom>
          <a:noFill/>
          <a:ln w="9525" cap="flat" cmpd="sng">
            <a:solidFill>
              <a:srgbClr val="EDEDED"/>
            </a:solidFill>
            <a:prstDash val="solid"/>
            <a:round/>
            <a:headEnd type="none" w="sm" len="sm"/>
            <a:tailEnd type="none" w="sm" len="sm"/>
          </a:ln>
        </p:spPr>
      </p:cxnSp>
      <p:cxnSp>
        <p:nvCxnSpPr>
          <p:cNvPr id="413" name="Google Shape;413;g2582783fbb7_6_27"/>
          <p:cNvCxnSpPr>
            <a:stCxn id="268" idx="6"/>
            <a:endCxn id="283" idx="2"/>
          </p:cNvCxnSpPr>
          <p:nvPr/>
        </p:nvCxnSpPr>
        <p:spPr>
          <a:xfrm>
            <a:off x="7642695" y="3273140"/>
            <a:ext cx="709500" cy="426300"/>
          </a:xfrm>
          <a:prstGeom prst="straightConnector1">
            <a:avLst/>
          </a:prstGeom>
          <a:noFill/>
          <a:ln w="9525" cap="flat" cmpd="sng">
            <a:solidFill>
              <a:srgbClr val="EDEDED"/>
            </a:solidFill>
            <a:prstDash val="solid"/>
            <a:round/>
            <a:headEnd type="none" w="sm" len="sm"/>
            <a:tailEnd type="none" w="sm" len="sm"/>
          </a:ln>
        </p:spPr>
      </p:cxnSp>
      <p:cxnSp>
        <p:nvCxnSpPr>
          <p:cNvPr id="414" name="Google Shape;414;g2582783fbb7_6_27"/>
          <p:cNvCxnSpPr>
            <a:stCxn id="269" idx="6"/>
            <a:endCxn id="283" idx="2"/>
          </p:cNvCxnSpPr>
          <p:nvPr/>
        </p:nvCxnSpPr>
        <p:spPr>
          <a:xfrm>
            <a:off x="7642695" y="3453064"/>
            <a:ext cx="709500" cy="246300"/>
          </a:xfrm>
          <a:prstGeom prst="straightConnector1">
            <a:avLst/>
          </a:prstGeom>
          <a:noFill/>
          <a:ln w="9525" cap="flat" cmpd="sng">
            <a:solidFill>
              <a:srgbClr val="EDEDED"/>
            </a:solidFill>
            <a:prstDash val="solid"/>
            <a:round/>
            <a:headEnd type="none" w="sm" len="sm"/>
            <a:tailEnd type="none" w="sm" len="sm"/>
          </a:ln>
        </p:spPr>
      </p:cxnSp>
      <p:cxnSp>
        <p:nvCxnSpPr>
          <p:cNvPr id="415" name="Google Shape;415;g2582783fbb7_6_27"/>
          <p:cNvCxnSpPr>
            <a:stCxn id="270" idx="6"/>
            <a:endCxn id="283" idx="2"/>
          </p:cNvCxnSpPr>
          <p:nvPr/>
        </p:nvCxnSpPr>
        <p:spPr>
          <a:xfrm>
            <a:off x="7644661" y="3638832"/>
            <a:ext cx="707700" cy="60600"/>
          </a:xfrm>
          <a:prstGeom prst="straightConnector1">
            <a:avLst/>
          </a:prstGeom>
          <a:noFill/>
          <a:ln w="9525" cap="flat" cmpd="sng">
            <a:solidFill>
              <a:srgbClr val="EDEDED"/>
            </a:solidFill>
            <a:prstDash val="solid"/>
            <a:round/>
            <a:headEnd type="none" w="sm" len="sm"/>
            <a:tailEnd type="none" w="sm" len="sm"/>
          </a:ln>
        </p:spPr>
      </p:cxnSp>
      <p:cxnSp>
        <p:nvCxnSpPr>
          <p:cNvPr id="416" name="Google Shape;416;g2582783fbb7_6_27"/>
          <p:cNvCxnSpPr>
            <a:stCxn id="271" idx="6"/>
            <a:endCxn id="283" idx="2"/>
          </p:cNvCxnSpPr>
          <p:nvPr/>
        </p:nvCxnSpPr>
        <p:spPr>
          <a:xfrm rot="10800000" flipH="1">
            <a:off x="7644661" y="3699404"/>
            <a:ext cx="707700" cy="112500"/>
          </a:xfrm>
          <a:prstGeom prst="straightConnector1">
            <a:avLst/>
          </a:prstGeom>
          <a:noFill/>
          <a:ln w="9525" cap="flat" cmpd="sng">
            <a:solidFill>
              <a:srgbClr val="EDEDED"/>
            </a:solidFill>
            <a:prstDash val="solid"/>
            <a:round/>
            <a:headEnd type="none" w="sm" len="sm"/>
            <a:tailEnd type="none" w="sm" len="sm"/>
          </a:ln>
        </p:spPr>
      </p:cxnSp>
      <p:cxnSp>
        <p:nvCxnSpPr>
          <p:cNvPr id="417" name="Google Shape;417;g2582783fbb7_6_27"/>
          <p:cNvCxnSpPr>
            <a:stCxn id="272" idx="6"/>
            <a:endCxn id="283" idx="2"/>
          </p:cNvCxnSpPr>
          <p:nvPr/>
        </p:nvCxnSpPr>
        <p:spPr>
          <a:xfrm rot="10800000" flipH="1">
            <a:off x="7642695" y="3699393"/>
            <a:ext cx="709500" cy="283500"/>
          </a:xfrm>
          <a:prstGeom prst="straightConnector1">
            <a:avLst/>
          </a:prstGeom>
          <a:noFill/>
          <a:ln w="9525" cap="flat" cmpd="sng">
            <a:solidFill>
              <a:srgbClr val="EDEDED"/>
            </a:solidFill>
            <a:prstDash val="solid"/>
            <a:round/>
            <a:headEnd type="none" w="sm" len="sm"/>
            <a:tailEnd type="none" w="sm" len="sm"/>
          </a:ln>
        </p:spPr>
      </p:cxnSp>
      <p:cxnSp>
        <p:nvCxnSpPr>
          <p:cNvPr id="418" name="Google Shape;418;g2582783fbb7_6_27"/>
          <p:cNvCxnSpPr>
            <a:stCxn id="273" idx="6"/>
            <a:endCxn id="283" idx="2"/>
          </p:cNvCxnSpPr>
          <p:nvPr/>
        </p:nvCxnSpPr>
        <p:spPr>
          <a:xfrm rot="10800000" flipH="1">
            <a:off x="7642695" y="3699366"/>
            <a:ext cx="709500" cy="456600"/>
          </a:xfrm>
          <a:prstGeom prst="straightConnector1">
            <a:avLst/>
          </a:prstGeom>
          <a:noFill/>
          <a:ln w="9525" cap="flat" cmpd="sng">
            <a:solidFill>
              <a:srgbClr val="EDEDED"/>
            </a:solidFill>
            <a:prstDash val="solid"/>
            <a:round/>
            <a:headEnd type="none" w="sm" len="sm"/>
            <a:tailEnd type="none" w="sm" len="sm"/>
          </a:ln>
        </p:spPr>
      </p:cxnSp>
      <p:cxnSp>
        <p:nvCxnSpPr>
          <p:cNvPr id="419" name="Google Shape;419;g2582783fbb7_6_27"/>
          <p:cNvCxnSpPr>
            <a:stCxn id="274" idx="6"/>
            <a:endCxn id="283" idx="2"/>
          </p:cNvCxnSpPr>
          <p:nvPr/>
        </p:nvCxnSpPr>
        <p:spPr>
          <a:xfrm rot="10800000" flipH="1">
            <a:off x="7642695" y="3699420"/>
            <a:ext cx="709500" cy="852600"/>
          </a:xfrm>
          <a:prstGeom prst="straightConnector1">
            <a:avLst/>
          </a:prstGeom>
          <a:noFill/>
          <a:ln w="9525" cap="flat" cmpd="sng">
            <a:solidFill>
              <a:srgbClr val="EDEDED"/>
            </a:solidFill>
            <a:prstDash val="solid"/>
            <a:round/>
            <a:headEnd type="none" w="sm" len="sm"/>
            <a:tailEnd type="none" w="sm" len="sm"/>
          </a:ln>
        </p:spPr>
      </p:cxnSp>
      <p:cxnSp>
        <p:nvCxnSpPr>
          <p:cNvPr id="420" name="Google Shape;420;g2582783fbb7_6_27"/>
          <p:cNvCxnSpPr>
            <a:stCxn id="260" idx="6"/>
            <a:endCxn id="284" idx="2"/>
          </p:cNvCxnSpPr>
          <p:nvPr/>
        </p:nvCxnSpPr>
        <p:spPr>
          <a:xfrm>
            <a:off x="7645055" y="1868538"/>
            <a:ext cx="707100" cy="2010600"/>
          </a:xfrm>
          <a:prstGeom prst="straightConnector1">
            <a:avLst/>
          </a:prstGeom>
          <a:noFill/>
          <a:ln w="9525" cap="flat" cmpd="sng">
            <a:solidFill>
              <a:srgbClr val="EDEDED"/>
            </a:solidFill>
            <a:prstDash val="solid"/>
            <a:round/>
            <a:headEnd type="none" w="sm" len="sm"/>
            <a:tailEnd type="none" w="sm" len="sm"/>
          </a:ln>
        </p:spPr>
      </p:cxnSp>
      <p:cxnSp>
        <p:nvCxnSpPr>
          <p:cNvPr id="421" name="Google Shape;421;g2582783fbb7_6_27"/>
          <p:cNvCxnSpPr>
            <a:stCxn id="261" idx="6"/>
            <a:endCxn id="284" idx="2"/>
          </p:cNvCxnSpPr>
          <p:nvPr/>
        </p:nvCxnSpPr>
        <p:spPr>
          <a:xfrm>
            <a:off x="7642695" y="2046252"/>
            <a:ext cx="709500" cy="1833000"/>
          </a:xfrm>
          <a:prstGeom prst="straightConnector1">
            <a:avLst/>
          </a:prstGeom>
          <a:noFill/>
          <a:ln w="9525" cap="flat" cmpd="sng">
            <a:solidFill>
              <a:srgbClr val="EDEDED"/>
            </a:solidFill>
            <a:prstDash val="solid"/>
            <a:round/>
            <a:headEnd type="none" w="sm" len="sm"/>
            <a:tailEnd type="none" w="sm" len="sm"/>
          </a:ln>
        </p:spPr>
      </p:cxnSp>
      <p:cxnSp>
        <p:nvCxnSpPr>
          <p:cNvPr id="422" name="Google Shape;422;g2582783fbb7_6_27"/>
          <p:cNvCxnSpPr>
            <a:stCxn id="262" idx="6"/>
            <a:endCxn id="284" idx="2"/>
          </p:cNvCxnSpPr>
          <p:nvPr/>
        </p:nvCxnSpPr>
        <p:spPr>
          <a:xfrm>
            <a:off x="7644661" y="2225550"/>
            <a:ext cx="707700" cy="1653600"/>
          </a:xfrm>
          <a:prstGeom prst="straightConnector1">
            <a:avLst/>
          </a:prstGeom>
          <a:noFill/>
          <a:ln w="9525" cap="flat" cmpd="sng">
            <a:solidFill>
              <a:srgbClr val="EDEDED"/>
            </a:solidFill>
            <a:prstDash val="solid"/>
            <a:round/>
            <a:headEnd type="none" w="sm" len="sm"/>
            <a:tailEnd type="none" w="sm" len="sm"/>
          </a:ln>
        </p:spPr>
      </p:cxnSp>
      <p:cxnSp>
        <p:nvCxnSpPr>
          <p:cNvPr id="423" name="Google Shape;423;g2582783fbb7_6_27"/>
          <p:cNvCxnSpPr>
            <a:stCxn id="263" idx="6"/>
            <a:endCxn id="284" idx="2"/>
          </p:cNvCxnSpPr>
          <p:nvPr/>
        </p:nvCxnSpPr>
        <p:spPr>
          <a:xfrm>
            <a:off x="7644661" y="2403888"/>
            <a:ext cx="707700" cy="1475400"/>
          </a:xfrm>
          <a:prstGeom prst="straightConnector1">
            <a:avLst/>
          </a:prstGeom>
          <a:noFill/>
          <a:ln w="9525" cap="flat" cmpd="sng">
            <a:solidFill>
              <a:srgbClr val="EDEDED"/>
            </a:solidFill>
            <a:prstDash val="solid"/>
            <a:round/>
            <a:headEnd type="none" w="sm" len="sm"/>
            <a:tailEnd type="none" w="sm" len="sm"/>
          </a:ln>
        </p:spPr>
      </p:cxnSp>
      <p:cxnSp>
        <p:nvCxnSpPr>
          <p:cNvPr id="424" name="Google Shape;424;g2582783fbb7_6_27"/>
          <p:cNvCxnSpPr>
            <a:stCxn id="264" idx="6"/>
            <a:endCxn id="284" idx="2"/>
          </p:cNvCxnSpPr>
          <p:nvPr/>
        </p:nvCxnSpPr>
        <p:spPr>
          <a:xfrm>
            <a:off x="7644661" y="2579947"/>
            <a:ext cx="707700" cy="1299300"/>
          </a:xfrm>
          <a:prstGeom prst="straightConnector1">
            <a:avLst/>
          </a:prstGeom>
          <a:noFill/>
          <a:ln w="9525" cap="flat" cmpd="sng">
            <a:solidFill>
              <a:srgbClr val="EDEDED"/>
            </a:solidFill>
            <a:prstDash val="solid"/>
            <a:round/>
            <a:headEnd type="none" w="sm" len="sm"/>
            <a:tailEnd type="none" w="sm" len="sm"/>
          </a:ln>
        </p:spPr>
      </p:cxnSp>
      <p:cxnSp>
        <p:nvCxnSpPr>
          <p:cNvPr id="425" name="Google Shape;425;g2582783fbb7_6_27"/>
          <p:cNvCxnSpPr>
            <a:stCxn id="265" idx="6"/>
            <a:endCxn id="284" idx="2"/>
          </p:cNvCxnSpPr>
          <p:nvPr/>
        </p:nvCxnSpPr>
        <p:spPr>
          <a:xfrm>
            <a:off x="7644661" y="2756006"/>
            <a:ext cx="707700" cy="1123200"/>
          </a:xfrm>
          <a:prstGeom prst="straightConnector1">
            <a:avLst/>
          </a:prstGeom>
          <a:noFill/>
          <a:ln w="9525" cap="flat" cmpd="sng">
            <a:solidFill>
              <a:srgbClr val="EDEDED"/>
            </a:solidFill>
            <a:prstDash val="solid"/>
            <a:round/>
            <a:headEnd type="none" w="sm" len="sm"/>
            <a:tailEnd type="none" w="sm" len="sm"/>
          </a:ln>
        </p:spPr>
      </p:cxnSp>
      <p:cxnSp>
        <p:nvCxnSpPr>
          <p:cNvPr id="426" name="Google Shape;426;g2582783fbb7_6_27"/>
          <p:cNvCxnSpPr>
            <a:stCxn id="266" idx="6"/>
            <a:endCxn id="284" idx="2"/>
          </p:cNvCxnSpPr>
          <p:nvPr/>
        </p:nvCxnSpPr>
        <p:spPr>
          <a:xfrm>
            <a:off x="7644661" y="2929078"/>
            <a:ext cx="707700" cy="950100"/>
          </a:xfrm>
          <a:prstGeom prst="straightConnector1">
            <a:avLst/>
          </a:prstGeom>
          <a:noFill/>
          <a:ln w="9525" cap="flat" cmpd="sng">
            <a:solidFill>
              <a:srgbClr val="EDEDED"/>
            </a:solidFill>
            <a:prstDash val="solid"/>
            <a:round/>
            <a:headEnd type="none" w="sm" len="sm"/>
            <a:tailEnd type="none" w="sm" len="sm"/>
          </a:ln>
        </p:spPr>
      </p:cxnSp>
      <p:cxnSp>
        <p:nvCxnSpPr>
          <p:cNvPr id="427" name="Google Shape;427;g2582783fbb7_6_27"/>
          <p:cNvCxnSpPr>
            <a:stCxn id="267" idx="6"/>
            <a:endCxn id="284" idx="2"/>
          </p:cNvCxnSpPr>
          <p:nvPr/>
        </p:nvCxnSpPr>
        <p:spPr>
          <a:xfrm>
            <a:off x="7642695" y="3100068"/>
            <a:ext cx="709500" cy="779100"/>
          </a:xfrm>
          <a:prstGeom prst="straightConnector1">
            <a:avLst/>
          </a:prstGeom>
          <a:noFill/>
          <a:ln w="9525" cap="flat" cmpd="sng">
            <a:solidFill>
              <a:srgbClr val="EDEDED"/>
            </a:solidFill>
            <a:prstDash val="solid"/>
            <a:round/>
            <a:headEnd type="none" w="sm" len="sm"/>
            <a:tailEnd type="none" w="sm" len="sm"/>
          </a:ln>
        </p:spPr>
      </p:cxnSp>
      <p:cxnSp>
        <p:nvCxnSpPr>
          <p:cNvPr id="428" name="Google Shape;428;g2582783fbb7_6_27"/>
          <p:cNvCxnSpPr>
            <a:stCxn id="268" idx="6"/>
            <a:endCxn id="284" idx="2"/>
          </p:cNvCxnSpPr>
          <p:nvPr/>
        </p:nvCxnSpPr>
        <p:spPr>
          <a:xfrm>
            <a:off x="7642695" y="3273140"/>
            <a:ext cx="709500" cy="606000"/>
          </a:xfrm>
          <a:prstGeom prst="straightConnector1">
            <a:avLst/>
          </a:prstGeom>
          <a:noFill/>
          <a:ln w="9525" cap="flat" cmpd="sng">
            <a:solidFill>
              <a:srgbClr val="EDEDED"/>
            </a:solidFill>
            <a:prstDash val="solid"/>
            <a:round/>
            <a:headEnd type="none" w="sm" len="sm"/>
            <a:tailEnd type="none" w="sm" len="sm"/>
          </a:ln>
        </p:spPr>
      </p:cxnSp>
      <p:cxnSp>
        <p:nvCxnSpPr>
          <p:cNvPr id="429" name="Google Shape;429;g2582783fbb7_6_27"/>
          <p:cNvCxnSpPr>
            <a:stCxn id="269" idx="6"/>
            <a:endCxn id="284" idx="2"/>
          </p:cNvCxnSpPr>
          <p:nvPr/>
        </p:nvCxnSpPr>
        <p:spPr>
          <a:xfrm>
            <a:off x="7642695" y="3453064"/>
            <a:ext cx="709500" cy="426300"/>
          </a:xfrm>
          <a:prstGeom prst="straightConnector1">
            <a:avLst/>
          </a:prstGeom>
          <a:noFill/>
          <a:ln w="9525" cap="flat" cmpd="sng">
            <a:solidFill>
              <a:srgbClr val="EDEDED"/>
            </a:solidFill>
            <a:prstDash val="solid"/>
            <a:round/>
            <a:headEnd type="none" w="sm" len="sm"/>
            <a:tailEnd type="none" w="sm" len="sm"/>
          </a:ln>
        </p:spPr>
      </p:cxnSp>
      <p:cxnSp>
        <p:nvCxnSpPr>
          <p:cNvPr id="430" name="Google Shape;430;g2582783fbb7_6_27"/>
          <p:cNvCxnSpPr>
            <a:stCxn id="270" idx="6"/>
            <a:endCxn id="284" idx="2"/>
          </p:cNvCxnSpPr>
          <p:nvPr/>
        </p:nvCxnSpPr>
        <p:spPr>
          <a:xfrm>
            <a:off x="7644661" y="3638832"/>
            <a:ext cx="707700" cy="240300"/>
          </a:xfrm>
          <a:prstGeom prst="straightConnector1">
            <a:avLst/>
          </a:prstGeom>
          <a:noFill/>
          <a:ln w="9525" cap="flat" cmpd="sng">
            <a:solidFill>
              <a:srgbClr val="EDEDED"/>
            </a:solidFill>
            <a:prstDash val="solid"/>
            <a:round/>
            <a:headEnd type="none" w="sm" len="sm"/>
            <a:tailEnd type="none" w="sm" len="sm"/>
          </a:ln>
        </p:spPr>
      </p:cxnSp>
      <p:cxnSp>
        <p:nvCxnSpPr>
          <p:cNvPr id="431" name="Google Shape;431;g2582783fbb7_6_27"/>
          <p:cNvCxnSpPr>
            <a:stCxn id="271" idx="6"/>
            <a:endCxn id="284" idx="2"/>
          </p:cNvCxnSpPr>
          <p:nvPr/>
        </p:nvCxnSpPr>
        <p:spPr>
          <a:xfrm>
            <a:off x="7644661" y="3811904"/>
            <a:ext cx="707700" cy="67500"/>
          </a:xfrm>
          <a:prstGeom prst="straightConnector1">
            <a:avLst/>
          </a:prstGeom>
          <a:noFill/>
          <a:ln w="9525" cap="flat" cmpd="sng">
            <a:solidFill>
              <a:srgbClr val="EDEDED"/>
            </a:solidFill>
            <a:prstDash val="solid"/>
            <a:round/>
            <a:headEnd type="none" w="sm" len="sm"/>
            <a:tailEnd type="none" w="sm" len="sm"/>
          </a:ln>
        </p:spPr>
      </p:cxnSp>
      <p:cxnSp>
        <p:nvCxnSpPr>
          <p:cNvPr id="432" name="Google Shape;432;g2582783fbb7_6_27"/>
          <p:cNvCxnSpPr>
            <a:stCxn id="271" idx="6"/>
            <a:endCxn id="284" idx="2"/>
          </p:cNvCxnSpPr>
          <p:nvPr/>
        </p:nvCxnSpPr>
        <p:spPr>
          <a:xfrm>
            <a:off x="7644661" y="3811904"/>
            <a:ext cx="707700" cy="67500"/>
          </a:xfrm>
          <a:prstGeom prst="straightConnector1">
            <a:avLst/>
          </a:prstGeom>
          <a:noFill/>
          <a:ln w="9525" cap="flat" cmpd="sng">
            <a:solidFill>
              <a:srgbClr val="EDEDED"/>
            </a:solidFill>
            <a:prstDash val="solid"/>
            <a:round/>
            <a:headEnd type="none" w="sm" len="sm"/>
            <a:tailEnd type="none" w="sm" len="sm"/>
          </a:ln>
        </p:spPr>
      </p:cxnSp>
      <p:cxnSp>
        <p:nvCxnSpPr>
          <p:cNvPr id="433" name="Google Shape;433;g2582783fbb7_6_27"/>
          <p:cNvCxnSpPr>
            <a:stCxn id="273" idx="6"/>
            <a:endCxn id="284" idx="2"/>
          </p:cNvCxnSpPr>
          <p:nvPr/>
        </p:nvCxnSpPr>
        <p:spPr>
          <a:xfrm rot="10800000" flipH="1">
            <a:off x="7642695" y="3879366"/>
            <a:ext cx="709500" cy="276600"/>
          </a:xfrm>
          <a:prstGeom prst="straightConnector1">
            <a:avLst/>
          </a:prstGeom>
          <a:noFill/>
          <a:ln w="9525" cap="flat" cmpd="sng">
            <a:solidFill>
              <a:srgbClr val="EDEDED"/>
            </a:solidFill>
            <a:prstDash val="solid"/>
            <a:round/>
            <a:headEnd type="none" w="sm" len="sm"/>
            <a:tailEnd type="none" w="sm" len="sm"/>
          </a:ln>
        </p:spPr>
      </p:cxnSp>
      <p:cxnSp>
        <p:nvCxnSpPr>
          <p:cNvPr id="434" name="Google Shape;434;g2582783fbb7_6_27"/>
          <p:cNvCxnSpPr>
            <a:stCxn id="274" idx="6"/>
            <a:endCxn id="284" idx="2"/>
          </p:cNvCxnSpPr>
          <p:nvPr/>
        </p:nvCxnSpPr>
        <p:spPr>
          <a:xfrm rot="10800000" flipH="1">
            <a:off x="7642695" y="3879420"/>
            <a:ext cx="709500" cy="672600"/>
          </a:xfrm>
          <a:prstGeom prst="straightConnector1">
            <a:avLst/>
          </a:prstGeom>
          <a:noFill/>
          <a:ln w="9525" cap="flat" cmpd="sng">
            <a:solidFill>
              <a:srgbClr val="EDEDED"/>
            </a:solidFill>
            <a:prstDash val="solid"/>
            <a:round/>
            <a:headEnd type="none" w="sm" len="sm"/>
            <a:tailEnd type="none" w="sm" len="sm"/>
          </a:ln>
        </p:spPr>
      </p:cxnSp>
      <p:sp>
        <p:nvSpPr>
          <p:cNvPr id="435" name="Google Shape;435;g2582783fbb7_6_27"/>
          <p:cNvSpPr txBox="1"/>
          <p:nvPr/>
        </p:nvSpPr>
        <p:spPr>
          <a:xfrm>
            <a:off x="7488864" y="4151788"/>
            <a:ext cx="20550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 b="1" i="0" u="none" strike="noStrike" cap="none">
                <a:solidFill>
                  <a:schemeClr val="lt2"/>
                </a:solidFill>
                <a:latin typeface="Arial"/>
                <a:ea typeface="Arial"/>
                <a:cs typeface="Arial"/>
                <a:sym typeface="Arial"/>
              </a:rPr>
              <a:t>.</a:t>
            </a:r>
            <a:endParaRPr/>
          </a:p>
          <a:p>
            <a:pPr marL="0" marR="0" lvl="0" indent="0" algn="l" rtl="0">
              <a:lnSpc>
                <a:spcPct val="100000"/>
              </a:lnSpc>
              <a:spcBef>
                <a:spcPts val="0"/>
              </a:spcBef>
              <a:spcAft>
                <a:spcPts val="0"/>
              </a:spcAft>
              <a:buNone/>
            </a:pPr>
            <a:r>
              <a:rPr lang="en" sz="600" b="1" i="0" u="none" strike="noStrike" cap="none">
                <a:solidFill>
                  <a:schemeClr val="lt2"/>
                </a:solidFill>
                <a:latin typeface="Arial"/>
                <a:ea typeface="Arial"/>
                <a:cs typeface="Arial"/>
                <a:sym typeface="Arial"/>
              </a:rPr>
              <a:t>.</a:t>
            </a:r>
            <a:endParaRPr/>
          </a:p>
          <a:p>
            <a:pPr marL="0" marR="0" lvl="0" indent="0" algn="l" rtl="0">
              <a:lnSpc>
                <a:spcPct val="100000"/>
              </a:lnSpc>
              <a:spcBef>
                <a:spcPts val="0"/>
              </a:spcBef>
              <a:spcAft>
                <a:spcPts val="0"/>
              </a:spcAft>
              <a:buNone/>
            </a:pPr>
            <a:r>
              <a:rPr lang="en" sz="600" b="1" i="0" u="none" strike="noStrike" cap="none">
                <a:solidFill>
                  <a:schemeClr val="lt2"/>
                </a:solidFill>
                <a:latin typeface="Arial"/>
                <a:ea typeface="Arial"/>
                <a:cs typeface="Arial"/>
                <a:sym typeface="Arial"/>
              </a:rPr>
              <a:t>.</a:t>
            </a:r>
            <a:endParaRPr/>
          </a:p>
        </p:txBody>
      </p:sp>
      <p:sp>
        <p:nvSpPr>
          <p:cNvPr id="436" name="Google Shape;436;g2582783fbb7_6_27"/>
          <p:cNvSpPr txBox="1"/>
          <p:nvPr/>
        </p:nvSpPr>
        <p:spPr>
          <a:xfrm>
            <a:off x="322814" y="1644609"/>
            <a:ext cx="768159"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Input layer</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32x32x3</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RGB</a:t>
            </a:r>
            <a:endParaRPr/>
          </a:p>
        </p:txBody>
      </p:sp>
      <p:sp>
        <p:nvSpPr>
          <p:cNvPr id="437" name="Google Shape;437;g2582783fbb7_6_27"/>
          <p:cNvSpPr txBox="1"/>
          <p:nvPr/>
        </p:nvSpPr>
        <p:spPr>
          <a:xfrm>
            <a:off x="1247272" y="1371714"/>
            <a:ext cx="115929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Convolution layer</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Activation: ReLU</a:t>
            </a:r>
            <a:endParaRPr sz="900" b="0" i="0"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Kernel: 3x3</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Filters: 64</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“same” padding</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Output: 32x32</a:t>
            </a:r>
            <a:endParaRPr/>
          </a:p>
        </p:txBody>
      </p:sp>
      <p:sp>
        <p:nvSpPr>
          <p:cNvPr id="438" name="Google Shape;438;g2582783fbb7_6_27"/>
          <p:cNvSpPr/>
          <p:nvPr/>
        </p:nvSpPr>
        <p:spPr>
          <a:xfrm rot="5400000" flipH="1">
            <a:off x="1030194" y="2749554"/>
            <a:ext cx="1541449" cy="830585"/>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39" name="Google Shape;439;g2582783fbb7_6_27"/>
          <p:cNvSpPr/>
          <p:nvPr/>
        </p:nvSpPr>
        <p:spPr>
          <a:xfrm rot="5400000" flipH="1">
            <a:off x="1097037" y="2780873"/>
            <a:ext cx="1541449" cy="830585"/>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0" name="Google Shape;440;g2582783fbb7_6_27"/>
          <p:cNvSpPr/>
          <p:nvPr/>
        </p:nvSpPr>
        <p:spPr>
          <a:xfrm rot="5400000" flipH="1">
            <a:off x="1151932" y="2826967"/>
            <a:ext cx="1541449" cy="830585"/>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1" name="Google Shape;441;g2582783fbb7_6_27"/>
          <p:cNvSpPr/>
          <p:nvPr/>
        </p:nvSpPr>
        <p:spPr>
          <a:xfrm rot="5400000" flipH="1">
            <a:off x="1228358" y="2858596"/>
            <a:ext cx="1541449" cy="830585"/>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2" name="Google Shape;442;g2582783fbb7_6_27"/>
          <p:cNvSpPr/>
          <p:nvPr/>
        </p:nvSpPr>
        <p:spPr>
          <a:xfrm rot="5400000" flipH="1">
            <a:off x="2438819" y="2794288"/>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3" name="Google Shape;443;g2582783fbb7_6_27"/>
          <p:cNvSpPr/>
          <p:nvPr/>
        </p:nvSpPr>
        <p:spPr>
          <a:xfrm rot="5400000" flipH="1">
            <a:off x="2485501" y="2837820"/>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4" name="Google Shape;444;g2582783fbb7_6_27"/>
          <p:cNvSpPr/>
          <p:nvPr/>
        </p:nvSpPr>
        <p:spPr>
          <a:xfrm rot="5400000" flipH="1">
            <a:off x="2539069" y="2884602"/>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5" name="Google Shape;445;g2582783fbb7_6_27"/>
          <p:cNvSpPr/>
          <p:nvPr/>
        </p:nvSpPr>
        <p:spPr>
          <a:xfrm rot="5400000" flipH="1">
            <a:off x="2590291" y="2931384"/>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6" name="Google Shape;446;g2582783fbb7_6_27"/>
          <p:cNvSpPr/>
          <p:nvPr/>
        </p:nvSpPr>
        <p:spPr>
          <a:xfrm rot="5400000" flipH="1">
            <a:off x="4476784" y="2895493"/>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7" name="Google Shape;447;g2582783fbb7_6_27"/>
          <p:cNvSpPr/>
          <p:nvPr/>
        </p:nvSpPr>
        <p:spPr>
          <a:xfrm rot="5400000" flipH="1">
            <a:off x="4524250" y="2927227"/>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8" name="Google Shape;448;g2582783fbb7_6_27"/>
          <p:cNvSpPr/>
          <p:nvPr/>
        </p:nvSpPr>
        <p:spPr>
          <a:xfrm rot="5400000" flipH="1">
            <a:off x="3290498" y="2694832"/>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49" name="Google Shape;449;g2582783fbb7_6_27"/>
          <p:cNvSpPr/>
          <p:nvPr/>
        </p:nvSpPr>
        <p:spPr>
          <a:xfrm rot="5400000" flipH="1">
            <a:off x="3326888" y="2725018"/>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0" name="Google Shape;450;g2582783fbb7_6_27"/>
          <p:cNvSpPr/>
          <p:nvPr/>
        </p:nvSpPr>
        <p:spPr>
          <a:xfrm rot="5400000" flipH="1">
            <a:off x="3372723" y="2757640"/>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1" name="Google Shape;451;g2582783fbb7_6_27"/>
          <p:cNvSpPr/>
          <p:nvPr/>
        </p:nvSpPr>
        <p:spPr>
          <a:xfrm rot="5400000" flipH="1">
            <a:off x="3419690" y="2804273"/>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2" name="Google Shape;452;g2582783fbb7_6_27"/>
          <p:cNvSpPr/>
          <p:nvPr/>
        </p:nvSpPr>
        <p:spPr>
          <a:xfrm rot="5400000" flipH="1">
            <a:off x="3466372" y="2847805"/>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3" name="Google Shape;453;g2582783fbb7_6_27"/>
          <p:cNvSpPr/>
          <p:nvPr/>
        </p:nvSpPr>
        <p:spPr>
          <a:xfrm rot="5400000" flipH="1">
            <a:off x="3519940" y="2894587"/>
            <a:ext cx="958183" cy="481513"/>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4" name="Google Shape;454;g2582783fbb7_6_27"/>
          <p:cNvSpPr/>
          <p:nvPr/>
        </p:nvSpPr>
        <p:spPr>
          <a:xfrm rot="5400000" flipH="1">
            <a:off x="4565016" y="2960143"/>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5" name="Google Shape;455;g2582783fbb7_6_27"/>
          <p:cNvSpPr/>
          <p:nvPr/>
        </p:nvSpPr>
        <p:spPr>
          <a:xfrm rot="5400000" flipH="1">
            <a:off x="4604016" y="2993429"/>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6" name="Google Shape;456;g2582783fbb7_6_27"/>
          <p:cNvSpPr/>
          <p:nvPr/>
        </p:nvSpPr>
        <p:spPr>
          <a:xfrm rot="5400000" flipH="1">
            <a:off x="5240407" y="2788250"/>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7" name="Google Shape;457;g2582783fbb7_6_27"/>
          <p:cNvSpPr/>
          <p:nvPr/>
        </p:nvSpPr>
        <p:spPr>
          <a:xfrm rot="5400000" flipH="1">
            <a:off x="5280361" y="2819703"/>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8" name="Google Shape;458;g2582783fbb7_6_27"/>
          <p:cNvSpPr/>
          <p:nvPr/>
        </p:nvSpPr>
        <p:spPr>
          <a:xfrm rot="5400000" flipH="1">
            <a:off x="5323126" y="2858977"/>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9" name="Google Shape;459;g2582783fbb7_6_27"/>
          <p:cNvSpPr/>
          <p:nvPr/>
        </p:nvSpPr>
        <p:spPr>
          <a:xfrm rot="5400000" flipH="1">
            <a:off x="5362773" y="2892155"/>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0" name="Google Shape;460;g2582783fbb7_6_27"/>
          <p:cNvSpPr/>
          <p:nvPr/>
        </p:nvSpPr>
        <p:spPr>
          <a:xfrm rot="5400000" flipH="1">
            <a:off x="5410239" y="2923889"/>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1" name="Google Shape;461;g2582783fbb7_6_27"/>
          <p:cNvSpPr/>
          <p:nvPr/>
        </p:nvSpPr>
        <p:spPr>
          <a:xfrm rot="5400000" flipH="1">
            <a:off x="5451005" y="2956805"/>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2" name="Google Shape;462;g2582783fbb7_6_27"/>
          <p:cNvSpPr/>
          <p:nvPr/>
        </p:nvSpPr>
        <p:spPr>
          <a:xfrm rot="5400000" flipH="1">
            <a:off x="5490005" y="2990091"/>
            <a:ext cx="638391" cy="310342"/>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3" name="Google Shape;463;g2582783fbb7_6_27"/>
          <p:cNvSpPr/>
          <p:nvPr/>
        </p:nvSpPr>
        <p:spPr>
          <a:xfrm rot="5400000" flipH="1">
            <a:off x="6290318" y="2974725"/>
            <a:ext cx="359470" cy="181017"/>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4" name="Google Shape;464;g2582783fbb7_6_27"/>
          <p:cNvSpPr/>
          <p:nvPr/>
        </p:nvSpPr>
        <p:spPr>
          <a:xfrm rot="5400000" flipH="1">
            <a:off x="6326583" y="3000259"/>
            <a:ext cx="359470" cy="181017"/>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5" name="Google Shape;465;g2582783fbb7_6_27"/>
          <p:cNvSpPr/>
          <p:nvPr/>
        </p:nvSpPr>
        <p:spPr>
          <a:xfrm rot="5400000" flipH="1">
            <a:off x="6358734" y="3031067"/>
            <a:ext cx="359470" cy="181017"/>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6" name="Google Shape;466;g2582783fbb7_6_27"/>
          <p:cNvSpPr/>
          <p:nvPr/>
        </p:nvSpPr>
        <p:spPr>
          <a:xfrm rot="5400000" flipH="1">
            <a:off x="6398001" y="3057207"/>
            <a:ext cx="359470" cy="181017"/>
          </a:xfrm>
          <a:prstGeom prst="parallelogram">
            <a:avLst>
              <a:gd name="adj" fmla="val 56879"/>
            </a:avLst>
          </a:prstGeom>
          <a:gradFill>
            <a:gsLst>
              <a:gs pos="0">
                <a:srgbClr val="B6BFC2"/>
              </a:gs>
              <a:gs pos="35000">
                <a:srgbClr val="CDD0D3"/>
              </a:gs>
              <a:gs pos="100000">
                <a:srgbClr val="EBEBEF"/>
              </a:gs>
            </a:gsLst>
            <a:lin ang="16200000" scaled="0"/>
          </a:gradFill>
          <a:ln w="9525" cap="flat" cmpd="sng">
            <a:solidFill>
              <a:srgbClr val="09323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7" name="Google Shape;467;g2582783fbb7_6_27"/>
          <p:cNvSpPr txBox="1"/>
          <p:nvPr/>
        </p:nvSpPr>
        <p:spPr>
          <a:xfrm>
            <a:off x="3309638" y="1366486"/>
            <a:ext cx="115929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Convolution layer</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Activation: ReLU</a:t>
            </a:r>
            <a:endParaRPr sz="900" b="0" i="0"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Kernel: 3x3</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Filters: 128</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“same” padding</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Output: 15x15</a:t>
            </a:r>
            <a:endParaRPr/>
          </a:p>
        </p:txBody>
      </p:sp>
      <p:sp>
        <p:nvSpPr>
          <p:cNvPr id="468" name="Google Shape;468;g2582783fbb7_6_27"/>
          <p:cNvSpPr txBox="1"/>
          <p:nvPr/>
        </p:nvSpPr>
        <p:spPr>
          <a:xfrm>
            <a:off x="5111906" y="1374832"/>
            <a:ext cx="115929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Convolution layer</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Activation: ReLU</a:t>
            </a:r>
            <a:endParaRPr sz="900" b="0" i="0"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Kernel: 3x3</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Filters: 256</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“same” padding</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Output: 7x7</a:t>
            </a:r>
            <a:endParaRPr/>
          </a:p>
        </p:txBody>
      </p:sp>
      <p:sp>
        <p:nvSpPr>
          <p:cNvPr id="469" name="Google Shape;469;g2582783fbb7_6_27"/>
          <p:cNvSpPr txBox="1"/>
          <p:nvPr/>
        </p:nvSpPr>
        <p:spPr>
          <a:xfrm>
            <a:off x="2450410" y="1490800"/>
            <a:ext cx="90922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Pooling layer</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Max pooling</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Filter: 3x2</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Output: 15x15</a:t>
            </a:r>
            <a:endParaRPr/>
          </a:p>
        </p:txBody>
      </p:sp>
      <p:sp>
        <p:nvSpPr>
          <p:cNvPr id="470" name="Google Shape;470;g2582783fbb7_6_27"/>
          <p:cNvSpPr txBox="1"/>
          <p:nvPr/>
        </p:nvSpPr>
        <p:spPr>
          <a:xfrm>
            <a:off x="4356484" y="1485613"/>
            <a:ext cx="90922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Pooling layer</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Max pooling</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Filter: 3x2</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Output: 7x7</a:t>
            </a:r>
            <a:endParaRPr/>
          </a:p>
        </p:txBody>
      </p:sp>
      <p:sp>
        <p:nvSpPr>
          <p:cNvPr id="471" name="Google Shape;471;g2582783fbb7_6_27"/>
          <p:cNvSpPr txBox="1"/>
          <p:nvPr/>
        </p:nvSpPr>
        <p:spPr>
          <a:xfrm>
            <a:off x="6090167" y="1494705"/>
            <a:ext cx="90922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Pooling layer</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Max pooling</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Filter: 2x2</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Output: 3x3</a:t>
            </a:r>
            <a:endParaRPr/>
          </a:p>
        </p:txBody>
      </p:sp>
      <p:sp>
        <p:nvSpPr>
          <p:cNvPr id="472" name="Google Shape;472;g2582783fbb7_6_27"/>
          <p:cNvSpPr/>
          <p:nvPr/>
        </p:nvSpPr>
        <p:spPr>
          <a:xfrm rot="-5400000">
            <a:off x="870840" y="2949867"/>
            <a:ext cx="306665" cy="387270"/>
          </a:xfrm>
          <a:prstGeom prst="downArrow">
            <a:avLst>
              <a:gd name="adj1" fmla="val 50000"/>
              <a:gd name="adj2" fmla="val 50000"/>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3" name="Google Shape;473;g2582783fbb7_6_27"/>
          <p:cNvSpPr/>
          <p:nvPr/>
        </p:nvSpPr>
        <p:spPr>
          <a:xfrm rot="-5400000">
            <a:off x="2161881" y="2949868"/>
            <a:ext cx="306665" cy="387270"/>
          </a:xfrm>
          <a:prstGeom prst="downArrow">
            <a:avLst>
              <a:gd name="adj1" fmla="val 50000"/>
              <a:gd name="adj2" fmla="val 50000"/>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4" name="Google Shape;474;g2582783fbb7_6_27"/>
          <p:cNvSpPr/>
          <p:nvPr/>
        </p:nvSpPr>
        <p:spPr>
          <a:xfrm rot="-5400000">
            <a:off x="3143452" y="2947125"/>
            <a:ext cx="306665" cy="387270"/>
          </a:xfrm>
          <a:prstGeom prst="downArrow">
            <a:avLst>
              <a:gd name="adj1" fmla="val 50000"/>
              <a:gd name="adj2" fmla="val 50000"/>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5" name="Google Shape;475;g2582783fbb7_6_27"/>
          <p:cNvSpPr/>
          <p:nvPr/>
        </p:nvSpPr>
        <p:spPr>
          <a:xfrm rot="-5400000">
            <a:off x="4099854" y="2947125"/>
            <a:ext cx="306665" cy="387270"/>
          </a:xfrm>
          <a:prstGeom prst="downArrow">
            <a:avLst>
              <a:gd name="adj1" fmla="val 50000"/>
              <a:gd name="adj2" fmla="val 50000"/>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6" name="Google Shape;476;g2582783fbb7_6_27"/>
          <p:cNvSpPr/>
          <p:nvPr/>
        </p:nvSpPr>
        <p:spPr>
          <a:xfrm rot="-5400000">
            <a:off x="6644316" y="2939016"/>
            <a:ext cx="306665" cy="403487"/>
          </a:xfrm>
          <a:prstGeom prst="downArrow">
            <a:avLst>
              <a:gd name="adj1" fmla="val 50000"/>
              <a:gd name="adj2" fmla="val 50000"/>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7" name="Google Shape;477;g2582783fbb7_6_27"/>
          <p:cNvSpPr/>
          <p:nvPr/>
        </p:nvSpPr>
        <p:spPr>
          <a:xfrm rot="-5400000">
            <a:off x="7125487" y="2974063"/>
            <a:ext cx="306665" cy="305793"/>
          </a:xfrm>
          <a:prstGeom prst="downArrow">
            <a:avLst>
              <a:gd name="adj1" fmla="val 50000"/>
              <a:gd name="adj2" fmla="val 50000"/>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8" name="Google Shape;478;g2582783fbb7_6_27"/>
          <p:cNvSpPr/>
          <p:nvPr/>
        </p:nvSpPr>
        <p:spPr>
          <a:xfrm>
            <a:off x="3331132" y="3366154"/>
            <a:ext cx="163044" cy="387270"/>
          </a:xfrm>
          <a:prstGeom prst="downArrow">
            <a:avLst>
              <a:gd name="adj1" fmla="val 50000"/>
              <a:gd name="adj2" fmla="val 58132"/>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9" name="Google Shape;479;g2582783fbb7_6_27"/>
          <p:cNvSpPr/>
          <p:nvPr/>
        </p:nvSpPr>
        <p:spPr>
          <a:xfrm>
            <a:off x="5155728" y="3360672"/>
            <a:ext cx="163044" cy="387270"/>
          </a:xfrm>
          <a:prstGeom prst="downArrow">
            <a:avLst>
              <a:gd name="adj1" fmla="val 50000"/>
              <a:gd name="adj2" fmla="val 58132"/>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0" name="Google Shape;480;g2582783fbb7_6_27"/>
          <p:cNvSpPr/>
          <p:nvPr/>
        </p:nvSpPr>
        <p:spPr>
          <a:xfrm>
            <a:off x="6705734" y="3367633"/>
            <a:ext cx="163044" cy="387270"/>
          </a:xfrm>
          <a:prstGeom prst="downArrow">
            <a:avLst>
              <a:gd name="adj1" fmla="val 50000"/>
              <a:gd name="adj2" fmla="val 58132"/>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1" name="Google Shape;481;g2582783fbb7_6_27"/>
          <p:cNvSpPr/>
          <p:nvPr/>
        </p:nvSpPr>
        <p:spPr>
          <a:xfrm rot="-5400000">
            <a:off x="5881039" y="2949866"/>
            <a:ext cx="306665" cy="387270"/>
          </a:xfrm>
          <a:prstGeom prst="downArrow">
            <a:avLst>
              <a:gd name="adj1" fmla="val 50000"/>
              <a:gd name="adj2" fmla="val 50000"/>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2" name="Google Shape;482;g2582783fbb7_6_27"/>
          <p:cNvSpPr/>
          <p:nvPr/>
        </p:nvSpPr>
        <p:spPr>
          <a:xfrm rot="-5400000">
            <a:off x="5023850" y="2941707"/>
            <a:ext cx="306665" cy="387270"/>
          </a:xfrm>
          <a:prstGeom prst="downArrow">
            <a:avLst>
              <a:gd name="adj1" fmla="val 50000"/>
              <a:gd name="adj2" fmla="val 50000"/>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3" name="Google Shape;483;g2582783fbb7_6_27"/>
          <p:cNvSpPr txBox="1"/>
          <p:nvPr/>
        </p:nvSpPr>
        <p:spPr>
          <a:xfrm>
            <a:off x="3128908" y="3765762"/>
            <a:ext cx="5757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30%</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dropout</a:t>
            </a:r>
            <a:endParaRPr/>
          </a:p>
        </p:txBody>
      </p:sp>
      <p:sp>
        <p:nvSpPr>
          <p:cNvPr id="484" name="Google Shape;484;g2582783fbb7_6_27"/>
          <p:cNvSpPr txBox="1"/>
          <p:nvPr/>
        </p:nvSpPr>
        <p:spPr>
          <a:xfrm>
            <a:off x="4948432" y="3760945"/>
            <a:ext cx="5757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30%</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dropout</a:t>
            </a:r>
            <a:endParaRPr/>
          </a:p>
        </p:txBody>
      </p:sp>
      <p:sp>
        <p:nvSpPr>
          <p:cNvPr id="485" name="Google Shape;485;g2582783fbb7_6_27"/>
          <p:cNvSpPr txBox="1"/>
          <p:nvPr/>
        </p:nvSpPr>
        <p:spPr>
          <a:xfrm>
            <a:off x="6474056" y="3768985"/>
            <a:ext cx="5757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30%</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dropout</a:t>
            </a:r>
            <a:endParaRPr/>
          </a:p>
        </p:txBody>
      </p:sp>
      <p:sp>
        <p:nvSpPr>
          <p:cNvPr id="486" name="Google Shape;486;g2582783fbb7_6_27"/>
          <p:cNvSpPr txBox="1"/>
          <p:nvPr/>
        </p:nvSpPr>
        <p:spPr>
          <a:xfrm rot="-5400000">
            <a:off x="6742403" y="1766717"/>
            <a:ext cx="665567"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Flattened</a:t>
            </a:r>
            <a:endParaRPr/>
          </a:p>
        </p:txBody>
      </p:sp>
      <p:sp>
        <p:nvSpPr>
          <p:cNvPr id="487" name="Google Shape;487;g2582783fbb7_6_27"/>
          <p:cNvSpPr txBox="1"/>
          <p:nvPr/>
        </p:nvSpPr>
        <p:spPr>
          <a:xfrm>
            <a:off x="7059965" y="1310008"/>
            <a:ext cx="1063113"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Fully connected</a:t>
            </a:r>
            <a:endParaRPr/>
          </a:p>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Layer</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800 neurons</a:t>
            </a:r>
            <a:endParaRPr/>
          </a:p>
        </p:txBody>
      </p:sp>
      <p:sp>
        <p:nvSpPr>
          <p:cNvPr id="488" name="Google Shape;488;g2582783fbb7_6_27"/>
          <p:cNvSpPr txBox="1"/>
          <p:nvPr/>
        </p:nvSpPr>
        <p:spPr>
          <a:xfrm>
            <a:off x="7956028" y="1723815"/>
            <a:ext cx="86433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Output layer</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10 neurons</a:t>
            </a:r>
            <a:endParaRPr/>
          </a:p>
        </p:txBody>
      </p:sp>
      <p:sp>
        <p:nvSpPr>
          <p:cNvPr id="489" name="Google Shape;489;g2582783fbb7_6_27"/>
          <p:cNvSpPr/>
          <p:nvPr/>
        </p:nvSpPr>
        <p:spPr>
          <a:xfrm rot="-5400000">
            <a:off x="3941830" y="1222381"/>
            <a:ext cx="206708" cy="5908416"/>
          </a:xfrm>
          <a:prstGeom prst="leftBrace">
            <a:avLst>
              <a:gd name="adj1" fmla="val 84741"/>
              <a:gd name="adj2" fmla="val 50000"/>
            </a:avLst>
          </a:prstGeom>
          <a:no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0" name="Google Shape;490;g2582783fbb7_6_27"/>
          <p:cNvSpPr txBox="1"/>
          <p:nvPr/>
        </p:nvSpPr>
        <p:spPr>
          <a:xfrm>
            <a:off x="3512000" y="4243707"/>
            <a:ext cx="1184941"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1" i="0" u="none" strike="noStrike" cap="none">
                <a:solidFill>
                  <a:schemeClr val="lt2"/>
                </a:solidFill>
                <a:latin typeface="Arial"/>
                <a:ea typeface="Arial"/>
                <a:cs typeface="Arial"/>
                <a:sym typeface="Arial"/>
              </a:rPr>
              <a:t>Feature extraction</a:t>
            </a:r>
            <a:endParaRPr sz="900" b="0" i="0" u="none" strike="noStrike" cap="none">
              <a:solidFill>
                <a:schemeClr val="lt2"/>
              </a:solidFill>
              <a:latin typeface="Arial"/>
              <a:ea typeface="Arial"/>
              <a:cs typeface="Arial"/>
              <a:sym typeface="Arial"/>
            </a:endParaRPr>
          </a:p>
        </p:txBody>
      </p:sp>
      <p:cxnSp>
        <p:nvCxnSpPr>
          <p:cNvPr id="491" name="Google Shape;491;g2582783fbb7_6_27"/>
          <p:cNvCxnSpPr>
            <a:stCxn id="263" idx="6"/>
            <a:endCxn id="276" idx="2"/>
          </p:cNvCxnSpPr>
          <p:nvPr/>
        </p:nvCxnSpPr>
        <p:spPr>
          <a:xfrm>
            <a:off x="7644661" y="2403888"/>
            <a:ext cx="707700" cy="68700"/>
          </a:xfrm>
          <a:prstGeom prst="straightConnector1">
            <a:avLst/>
          </a:prstGeom>
          <a:noFill/>
          <a:ln w="9525" cap="flat" cmpd="sng">
            <a:solidFill>
              <a:srgbClr val="EDEDED"/>
            </a:solidFill>
            <a:prstDash val="solid"/>
            <a:round/>
            <a:headEnd type="none" w="sm" len="sm"/>
            <a:tailEnd type="none" w="sm" len="sm"/>
          </a:ln>
        </p:spPr>
      </p:cxnSp>
      <p:sp>
        <p:nvSpPr>
          <p:cNvPr id="492" name="Google Shape;492;g2582783fbb7_6_27"/>
          <p:cNvSpPr txBox="1"/>
          <p:nvPr/>
        </p:nvSpPr>
        <p:spPr>
          <a:xfrm>
            <a:off x="8422134" y="2160972"/>
            <a:ext cx="748923" cy="1877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airplane</a:t>
            </a:r>
            <a:endParaRPr/>
          </a:p>
          <a:p>
            <a:pPr marL="0" marR="0" lvl="0" indent="0" algn="l"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automobile</a:t>
            </a:r>
            <a:endParaRPr/>
          </a:p>
          <a:p>
            <a:pPr marL="0" marR="0" lvl="0" indent="0" algn="l"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bird</a:t>
            </a:r>
            <a:endParaRPr/>
          </a:p>
          <a:p>
            <a:pPr marL="0" marR="0" lvl="0" indent="0" algn="l"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cat</a:t>
            </a:r>
            <a:endParaRPr/>
          </a:p>
          <a:p>
            <a:pPr marL="0" marR="0" lvl="0" indent="0" algn="l"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deer</a:t>
            </a:r>
            <a:endParaRPr/>
          </a:p>
          <a:p>
            <a:pPr marL="0" marR="0" lvl="0" indent="0" algn="l"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dog</a:t>
            </a:r>
            <a:endParaRPr/>
          </a:p>
          <a:p>
            <a:pPr marL="0" marR="0" lvl="0" indent="0" algn="l"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frog</a:t>
            </a:r>
            <a:endParaRPr/>
          </a:p>
          <a:p>
            <a:pPr marL="0" marR="0" lvl="0" indent="0" algn="l"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horse</a:t>
            </a:r>
            <a:endParaRPr/>
          </a:p>
          <a:p>
            <a:pPr marL="0" marR="0" lvl="0" indent="0" algn="l"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ship</a:t>
            </a:r>
            <a:endParaRPr/>
          </a:p>
          <a:p>
            <a:pPr marL="0" marR="0" lvl="0" indent="0" algn="l"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truck</a:t>
            </a:r>
            <a:endParaRPr/>
          </a:p>
        </p:txBody>
      </p:sp>
      <p:sp>
        <p:nvSpPr>
          <p:cNvPr id="493" name="Google Shape;493;g2582783fbb7_6_27"/>
          <p:cNvSpPr txBox="1"/>
          <p:nvPr/>
        </p:nvSpPr>
        <p:spPr>
          <a:xfrm>
            <a:off x="7229845" y="1755775"/>
            <a:ext cx="377091" cy="295465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1</a:t>
            </a:r>
            <a:endParaRPr/>
          </a:p>
          <a:p>
            <a:pPr marL="0" marR="0" lvl="0" indent="0" algn="r"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2</a:t>
            </a:r>
            <a:endParaRPr/>
          </a:p>
          <a:p>
            <a:pPr marL="0" marR="0" lvl="0" indent="0" algn="r"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3</a:t>
            </a:r>
            <a:endParaRPr/>
          </a:p>
          <a:p>
            <a:pPr marL="0" marR="0" lvl="0" indent="0" algn="r"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4</a:t>
            </a:r>
            <a:endParaRPr/>
          </a:p>
          <a:p>
            <a:pPr marL="0" marR="0" lvl="0" indent="0" algn="r"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5</a:t>
            </a:r>
            <a:endParaRPr/>
          </a:p>
          <a:p>
            <a:pPr marL="0" marR="0" lvl="0" indent="0" algn="r"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6</a:t>
            </a:r>
            <a:endParaRPr/>
          </a:p>
          <a:p>
            <a:pPr marL="0" marR="0" lvl="0" indent="0" algn="r"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7</a:t>
            </a:r>
            <a:endParaRPr/>
          </a:p>
          <a:p>
            <a:pPr marL="0" marR="0" lvl="0" indent="0" algn="r"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8</a:t>
            </a:r>
            <a:endParaRPr/>
          </a:p>
          <a:p>
            <a:pPr marL="0" marR="0" lvl="0" indent="0" algn="r"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9</a:t>
            </a:r>
            <a:endParaRPr/>
          </a:p>
          <a:p>
            <a:pPr marL="0" marR="0" lvl="0" indent="0" algn="r"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10</a:t>
            </a:r>
            <a:endParaRPr/>
          </a:p>
          <a:p>
            <a:pPr marL="0" marR="0" lvl="0" indent="0" algn="r"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11</a:t>
            </a:r>
            <a:endParaRPr/>
          </a:p>
          <a:p>
            <a:pPr marL="0" marR="0" lvl="0" indent="0" algn="r" rtl="0">
              <a:lnSpc>
                <a:spcPct val="100000"/>
              </a:lnSpc>
              <a:spcBef>
                <a:spcPts val="0"/>
              </a:spcBef>
              <a:spcAft>
                <a:spcPts val="0"/>
              </a:spcAft>
              <a:buNone/>
            </a:pPr>
            <a:endParaRPr sz="3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12</a:t>
            </a:r>
            <a:endParaRPr/>
          </a:p>
          <a:p>
            <a:pPr marL="0" marR="0" lvl="0" indent="0" algn="r"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13</a:t>
            </a:r>
            <a:endParaRPr/>
          </a:p>
          <a:p>
            <a:pPr marL="0" marR="0" lvl="0" indent="0" algn="r" rtl="0">
              <a:lnSpc>
                <a:spcPct val="100000"/>
              </a:lnSpc>
              <a:spcBef>
                <a:spcPts val="0"/>
              </a:spcBef>
              <a:spcAft>
                <a:spcPts val="0"/>
              </a:spcAft>
              <a:buNone/>
            </a:pPr>
            <a:endParaRPr sz="2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14</a:t>
            </a:r>
            <a:endParaRPr/>
          </a:p>
          <a:p>
            <a:pPr marL="0" marR="0" lvl="0" indent="0" algn="r" rtl="0">
              <a:lnSpc>
                <a:spcPct val="100000"/>
              </a:lnSpc>
              <a:spcBef>
                <a:spcPts val="0"/>
              </a:spcBef>
              <a:spcAft>
                <a:spcPts val="0"/>
              </a:spcAft>
              <a:buNone/>
            </a:pPr>
            <a:endParaRPr sz="9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endParaRPr sz="800" b="0" i="0" u="none" strike="noStrike" cap="none">
              <a:solidFill>
                <a:schemeClr val="lt2"/>
              </a:solidFill>
              <a:latin typeface="Arial"/>
              <a:ea typeface="Arial"/>
              <a:cs typeface="Arial"/>
              <a:sym typeface="Arial"/>
            </a:endParaRPr>
          </a:p>
          <a:p>
            <a:pPr marL="0" marR="0" lvl="0" indent="0" algn="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800</a:t>
            </a:r>
            <a:endParaRPr/>
          </a:p>
        </p:txBody>
      </p:sp>
      <p:sp>
        <p:nvSpPr>
          <p:cNvPr id="494" name="Google Shape;494;g2582783fbb7_6_27"/>
          <p:cNvSpPr/>
          <p:nvPr/>
        </p:nvSpPr>
        <p:spPr>
          <a:xfrm>
            <a:off x="8030220" y="4185903"/>
            <a:ext cx="163044" cy="387270"/>
          </a:xfrm>
          <a:prstGeom prst="downArrow">
            <a:avLst>
              <a:gd name="adj1" fmla="val 50000"/>
              <a:gd name="adj2" fmla="val 58132"/>
            </a:avLst>
          </a:prstGeom>
          <a:solidFill>
            <a:srgbClr val="7030A0"/>
          </a:solidFill>
          <a:ln w="2540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5" name="Google Shape;495;g2582783fbb7_6_27"/>
          <p:cNvSpPr txBox="1"/>
          <p:nvPr/>
        </p:nvSpPr>
        <p:spPr>
          <a:xfrm>
            <a:off x="7798542" y="4587255"/>
            <a:ext cx="57579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30%</a:t>
            </a:r>
            <a:endParaRPr/>
          </a:p>
          <a:p>
            <a:pPr marL="0" marR="0" lvl="0" indent="0" algn="ctr" rtl="0">
              <a:lnSpc>
                <a:spcPct val="100000"/>
              </a:lnSpc>
              <a:spcBef>
                <a:spcPts val="0"/>
              </a:spcBef>
              <a:spcAft>
                <a:spcPts val="0"/>
              </a:spcAft>
              <a:buNone/>
            </a:pPr>
            <a:r>
              <a:rPr lang="en" sz="900" b="0" i="0" u="none" strike="noStrike" cap="none">
                <a:solidFill>
                  <a:schemeClr val="lt2"/>
                </a:solidFill>
                <a:latin typeface="Arial"/>
                <a:ea typeface="Arial"/>
                <a:cs typeface="Arial"/>
                <a:sym typeface="Arial"/>
              </a:rPr>
              <a:t>dropout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582783fbb7_6_284"/>
          <p:cNvSpPr txBox="1">
            <a:spLocks noGrp="1"/>
          </p:cNvSpPr>
          <p:nvPr>
            <p:ph type="title"/>
          </p:nvPr>
        </p:nvSpPr>
        <p:spPr>
          <a:xfrm>
            <a:off x="720000" y="21075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CNN FINAL MODEL</a:t>
            </a:r>
            <a:endParaRPr/>
          </a:p>
        </p:txBody>
      </p:sp>
      <p:pic>
        <p:nvPicPr>
          <p:cNvPr id="501" name="Google Shape;501;g2582783fbb7_6_284"/>
          <p:cNvPicPr preferRelativeResize="0"/>
          <p:nvPr/>
        </p:nvPicPr>
        <p:blipFill rotWithShape="1">
          <a:blip r:embed="rId3">
            <a:alphaModFix/>
          </a:blip>
          <a:srcRect/>
          <a:stretch/>
        </p:blipFill>
        <p:spPr>
          <a:xfrm>
            <a:off x="6254765" y="1112201"/>
            <a:ext cx="2746095" cy="3576178"/>
          </a:xfrm>
          <a:prstGeom prst="rect">
            <a:avLst/>
          </a:prstGeom>
          <a:noFill/>
          <a:ln>
            <a:noFill/>
          </a:ln>
        </p:spPr>
      </p:pic>
      <p:pic>
        <p:nvPicPr>
          <p:cNvPr id="502" name="Google Shape;502;g2582783fbb7_6_284"/>
          <p:cNvPicPr preferRelativeResize="0"/>
          <p:nvPr/>
        </p:nvPicPr>
        <p:blipFill rotWithShape="1">
          <a:blip r:embed="rId4">
            <a:alphaModFix/>
          </a:blip>
          <a:srcRect/>
          <a:stretch/>
        </p:blipFill>
        <p:spPr>
          <a:xfrm>
            <a:off x="143140" y="1112200"/>
            <a:ext cx="6003209" cy="2330975"/>
          </a:xfrm>
          <a:prstGeom prst="rect">
            <a:avLst/>
          </a:prstGeom>
          <a:noFill/>
          <a:ln>
            <a:noFill/>
          </a:ln>
        </p:spPr>
      </p:pic>
      <p:sp>
        <p:nvSpPr>
          <p:cNvPr id="503" name="Google Shape;503;g2582783fbb7_6_284"/>
          <p:cNvSpPr/>
          <p:nvPr/>
        </p:nvSpPr>
        <p:spPr>
          <a:xfrm rot="10800000" flipH="1">
            <a:off x="5385745" y="3532908"/>
            <a:ext cx="760604" cy="498392"/>
          </a:xfrm>
          <a:prstGeom prst="bentArrow">
            <a:avLst>
              <a:gd name="adj1" fmla="val 31327"/>
              <a:gd name="adj2" fmla="val 31327"/>
              <a:gd name="adj3" fmla="val 38662"/>
              <a:gd name="adj4" fmla="val 43750"/>
            </a:avLst>
          </a:prstGeom>
          <a:solidFill>
            <a:schemeClr val="lt2"/>
          </a:solidFill>
          <a:ln w="25400" cap="flat" cmpd="sng">
            <a:solidFill>
              <a:srgbClr val="0825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4" name="Google Shape;504;g2582783fbb7_6_284"/>
          <p:cNvSpPr/>
          <p:nvPr/>
        </p:nvSpPr>
        <p:spPr>
          <a:xfrm rot="10800000">
            <a:off x="5101640" y="4164673"/>
            <a:ext cx="1067385" cy="320619"/>
          </a:xfrm>
          <a:prstGeom prst="rightArrow">
            <a:avLst>
              <a:gd name="adj1" fmla="val 50000"/>
              <a:gd name="adj2" fmla="val 50000"/>
            </a:avLst>
          </a:prstGeom>
          <a:solidFill>
            <a:schemeClr val="lt2"/>
          </a:solidFill>
          <a:ln w="25400" cap="flat" cmpd="sng">
            <a:solidFill>
              <a:srgbClr val="0825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05" name="Google Shape;505;g2582783fbb7_6_284"/>
          <p:cNvPicPr preferRelativeResize="0"/>
          <p:nvPr/>
        </p:nvPicPr>
        <p:blipFill rotWithShape="1">
          <a:blip r:embed="rId5">
            <a:alphaModFix/>
          </a:blip>
          <a:srcRect/>
          <a:stretch/>
        </p:blipFill>
        <p:spPr>
          <a:xfrm>
            <a:off x="143140" y="3968846"/>
            <a:ext cx="4881615" cy="6351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582783fbb7_6_293"/>
          <p:cNvSpPr txBox="1">
            <a:spLocks noGrp="1"/>
          </p:cNvSpPr>
          <p:nvPr>
            <p:ph type="title"/>
          </p:nvPr>
        </p:nvSpPr>
        <p:spPr>
          <a:xfrm>
            <a:off x="720000" y="21077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dirty="0"/>
              <a:t>CNN MODEL ACCURACY</a:t>
            </a:r>
            <a:endParaRPr dirty="0"/>
          </a:p>
        </p:txBody>
      </p:sp>
      <p:pic>
        <p:nvPicPr>
          <p:cNvPr id="511" name="Google Shape;511;g2582783fbb7_6_293"/>
          <p:cNvPicPr preferRelativeResize="0"/>
          <p:nvPr/>
        </p:nvPicPr>
        <p:blipFill rotWithShape="1">
          <a:blip r:embed="rId3">
            <a:alphaModFix/>
          </a:blip>
          <a:srcRect/>
          <a:stretch/>
        </p:blipFill>
        <p:spPr>
          <a:xfrm>
            <a:off x="5267704" y="1147882"/>
            <a:ext cx="3662361" cy="3644364"/>
          </a:xfrm>
          <a:prstGeom prst="rect">
            <a:avLst/>
          </a:prstGeom>
          <a:noFill/>
          <a:ln>
            <a:noFill/>
          </a:ln>
        </p:spPr>
      </p:pic>
      <p:pic>
        <p:nvPicPr>
          <p:cNvPr id="512" name="Google Shape;512;g2582783fbb7_6_293"/>
          <p:cNvPicPr preferRelativeResize="0"/>
          <p:nvPr/>
        </p:nvPicPr>
        <p:blipFill rotWithShape="1">
          <a:blip r:embed="rId4">
            <a:alphaModFix/>
          </a:blip>
          <a:srcRect/>
          <a:stretch/>
        </p:blipFill>
        <p:spPr>
          <a:xfrm>
            <a:off x="178120" y="1142723"/>
            <a:ext cx="2373888" cy="1904870"/>
          </a:xfrm>
          <a:prstGeom prst="rect">
            <a:avLst/>
          </a:prstGeom>
          <a:noFill/>
          <a:ln>
            <a:noFill/>
          </a:ln>
        </p:spPr>
      </p:pic>
      <p:pic>
        <p:nvPicPr>
          <p:cNvPr id="513" name="Google Shape;513;g2582783fbb7_6_293"/>
          <p:cNvPicPr preferRelativeResize="0"/>
          <p:nvPr/>
        </p:nvPicPr>
        <p:blipFill rotWithShape="1">
          <a:blip r:embed="rId5">
            <a:alphaModFix/>
          </a:blip>
          <a:srcRect/>
          <a:stretch/>
        </p:blipFill>
        <p:spPr>
          <a:xfrm>
            <a:off x="2722913" y="1144546"/>
            <a:ext cx="2373888" cy="1904870"/>
          </a:xfrm>
          <a:prstGeom prst="rect">
            <a:avLst/>
          </a:prstGeom>
          <a:noFill/>
          <a:ln>
            <a:noFill/>
          </a:ln>
        </p:spPr>
      </p:pic>
      <p:sp>
        <p:nvSpPr>
          <p:cNvPr id="514" name="Google Shape;514;g2582783fbb7_6_293"/>
          <p:cNvSpPr txBox="1"/>
          <p:nvPr/>
        </p:nvSpPr>
        <p:spPr>
          <a:xfrm>
            <a:off x="178120" y="3337815"/>
            <a:ext cx="4918800" cy="1615787"/>
          </a:xfrm>
          <a:prstGeom prst="rect">
            <a:avLst/>
          </a:prstGeom>
          <a:solidFill>
            <a:schemeClr val="dk1">
              <a:alpha val="55686"/>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1" i="0" u="sng" strike="noStrike" cap="none" dirty="0">
                <a:solidFill>
                  <a:schemeClr val="lt2"/>
                </a:solidFill>
                <a:latin typeface="Arial"/>
                <a:ea typeface="Arial"/>
                <a:cs typeface="Arial"/>
                <a:sym typeface="Arial"/>
              </a:rPr>
              <a:t>Validation set</a:t>
            </a:r>
            <a:endParaRPr dirty="0"/>
          </a:p>
          <a:p>
            <a:pPr marL="0" marR="0" lvl="0" indent="0" algn="l" rtl="0">
              <a:lnSpc>
                <a:spcPct val="100000"/>
              </a:lnSpc>
              <a:spcBef>
                <a:spcPts val="0"/>
              </a:spcBef>
              <a:spcAft>
                <a:spcPts val="0"/>
              </a:spcAft>
              <a:buNone/>
            </a:pPr>
            <a:r>
              <a:rPr lang="en" sz="900" b="0" i="0" u="none" strike="noStrike" cap="none" dirty="0">
                <a:solidFill>
                  <a:schemeClr val="lt2"/>
                </a:solidFill>
                <a:latin typeface="Arial"/>
                <a:ea typeface="Arial"/>
                <a:cs typeface="Arial"/>
                <a:sym typeface="Arial"/>
              </a:rPr>
              <a:t>Loss:  	</a:t>
            </a:r>
            <a:r>
              <a:rPr lang="en" sz="900" dirty="0">
                <a:solidFill>
                  <a:schemeClr val="lt2"/>
                </a:solidFill>
              </a:rPr>
              <a:t>0.5326</a:t>
            </a:r>
            <a:endParaRPr dirty="0"/>
          </a:p>
          <a:p>
            <a:pPr marL="0" marR="0" lvl="0" indent="0" algn="l" rtl="0">
              <a:lnSpc>
                <a:spcPct val="100000"/>
              </a:lnSpc>
              <a:spcBef>
                <a:spcPts val="0"/>
              </a:spcBef>
              <a:spcAft>
                <a:spcPts val="0"/>
              </a:spcAft>
              <a:buNone/>
            </a:pPr>
            <a:r>
              <a:rPr lang="en" sz="900" b="0" i="0" u="none" strike="noStrike" cap="none" dirty="0">
                <a:solidFill>
                  <a:schemeClr val="lt2"/>
                </a:solidFill>
                <a:latin typeface="Arial"/>
                <a:ea typeface="Arial"/>
                <a:cs typeface="Arial"/>
                <a:sym typeface="Arial"/>
              </a:rPr>
              <a:t>Accuracy: 	82.44%</a:t>
            </a:r>
            <a:endParaRPr dirty="0"/>
          </a:p>
          <a:p>
            <a:pPr marL="0" marR="0" lvl="0" indent="0" algn="l" rtl="0">
              <a:lnSpc>
                <a:spcPct val="100000"/>
              </a:lnSpc>
              <a:spcBef>
                <a:spcPts val="0"/>
              </a:spcBef>
              <a:spcAft>
                <a:spcPts val="0"/>
              </a:spcAft>
              <a:buNone/>
            </a:pPr>
            <a:endParaRPr sz="900" b="0"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1" i="0" u="sng" strike="noStrike" cap="none" dirty="0">
                <a:solidFill>
                  <a:schemeClr val="lt2"/>
                </a:solidFill>
                <a:latin typeface="Arial"/>
                <a:ea typeface="Arial"/>
                <a:cs typeface="Arial"/>
                <a:sym typeface="Arial"/>
              </a:rPr>
              <a:t>Test set</a:t>
            </a:r>
            <a:endParaRPr dirty="0"/>
          </a:p>
          <a:p>
            <a:r>
              <a:rPr lang="en-GB" sz="900" b="0" i="0" u="none" strike="noStrike" cap="none" dirty="0">
                <a:solidFill>
                  <a:schemeClr val="lt2"/>
                </a:solidFill>
                <a:latin typeface="Arial"/>
                <a:ea typeface="Arial"/>
                <a:cs typeface="Arial"/>
                <a:sym typeface="Arial"/>
              </a:rPr>
              <a:t>Loss: 	</a:t>
            </a:r>
            <a:r>
              <a:rPr lang="en-GB" sz="900" dirty="0">
                <a:solidFill>
                  <a:schemeClr val="lt2"/>
                </a:solidFill>
              </a:rPr>
              <a:t>0.5533</a:t>
            </a:r>
            <a:endParaRPr lang="en-GB" sz="900" dirty="0"/>
          </a:p>
          <a:p>
            <a:pPr marL="0" marR="0" lvl="0" indent="0" algn="l" rtl="0">
              <a:lnSpc>
                <a:spcPct val="100000"/>
              </a:lnSpc>
              <a:spcBef>
                <a:spcPts val="0"/>
              </a:spcBef>
              <a:spcAft>
                <a:spcPts val="0"/>
              </a:spcAft>
              <a:buNone/>
            </a:pPr>
            <a:r>
              <a:rPr lang="en" sz="900" b="0" i="0" u="none" strike="noStrike" cap="none" dirty="0">
                <a:solidFill>
                  <a:schemeClr val="lt2"/>
                </a:solidFill>
                <a:latin typeface="Arial"/>
                <a:ea typeface="Arial"/>
                <a:cs typeface="Arial"/>
                <a:sym typeface="Arial"/>
              </a:rPr>
              <a:t>Accuracy:	82.08%</a:t>
            </a:r>
            <a:endParaRPr dirty="0"/>
          </a:p>
          <a:p>
            <a:pPr marL="0" marR="0" lvl="0" indent="0" algn="l" rtl="0">
              <a:lnSpc>
                <a:spcPct val="100000"/>
              </a:lnSpc>
              <a:spcBef>
                <a:spcPts val="0"/>
              </a:spcBef>
              <a:spcAft>
                <a:spcPts val="0"/>
              </a:spcAft>
              <a:buNone/>
            </a:pPr>
            <a:endParaRPr sz="900" b="0"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 sz="900" b="0" i="0" u="none" strike="noStrike" cap="none" dirty="0">
                <a:solidFill>
                  <a:schemeClr val="lt2"/>
                </a:solidFill>
                <a:latin typeface="Arial"/>
                <a:ea typeface="Arial"/>
                <a:cs typeface="Arial"/>
                <a:sym typeface="Arial"/>
              </a:rPr>
              <a:t>The confusion matrix of the test set shows good predictions across all classes. Cats performed the worst, which was true of all models tested (both ANN and CNN), with</a:t>
            </a:r>
            <a:endParaRPr dirty="0"/>
          </a:p>
          <a:p>
            <a:pPr marL="0" marR="0" lvl="0" indent="0" algn="l" rtl="0">
              <a:lnSpc>
                <a:spcPct val="100000"/>
              </a:lnSpc>
              <a:spcBef>
                <a:spcPts val="0"/>
              </a:spcBef>
              <a:spcAft>
                <a:spcPts val="0"/>
              </a:spcAft>
              <a:buNone/>
            </a:pPr>
            <a:r>
              <a:rPr lang="en" sz="900" b="0" i="0" u="none" strike="noStrike" cap="none" dirty="0">
                <a:solidFill>
                  <a:schemeClr val="lt2"/>
                </a:solidFill>
                <a:latin typeface="Arial"/>
                <a:ea typeface="Arial"/>
                <a:cs typeface="Arial"/>
                <a:sym typeface="Arial"/>
              </a:rPr>
              <a:t>The most common mistake being prediction of a dog.</a:t>
            </a:r>
            <a:endParaRPr dirty="0"/>
          </a:p>
        </p:txBody>
      </p:sp>
      <p:sp>
        <p:nvSpPr>
          <p:cNvPr id="515" name="Google Shape;515;g2582783fbb7_6_293"/>
          <p:cNvSpPr/>
          <p:nvPr/>
        </p:nvSpPr>
        <p:spPr>
          <a:xfrm>
            <a:off x="4577952" y="4542471"/>
            <a:ext cx="631561" cy="221021"/>
          </a:xfrm>
          <a:prstGeom prst="rightArrow">
            <a:avLst>
              <a:gd name="adj1" fmla="val 50000"/>
              <a:gd name="adj2" fmla="val 50000"/>
            </a:avLst>
          </a:prstGeom>
          <a:solidFill>
            <a:schemeClr val="lt2"/>
          </a:solidFill>
          <a:ln w="25400" cap="flat" cmpd="sng">
            <a:solidFill>
              <a:srgbClr val="0825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6" name="Google Shape;516;g2582783fbb7_6_293"/>
          <p:cNvSpPr/>
          <p:nvPr/>
        </p:nvSpPr>
        <p:spPr>
          <a:xfrm rot="5400000" flipH="1">
            <a:off x="1533708" y="3168093"/>
            <a:ext cx="524380" cy="365062"/>
          </a:xfrm>
          <a:prstGeom prst="bentArrow">
            <a:avLst>
              <a:gd name="adj1" fmla="val 25000"/>
              <a:gd name="adj2" fmla="val 25000"/>
              <a:gd name="adj3" fmla="val 38662"/>
              <a:gd name="adj4" fmla="val 43750"/>
            </a:avLst>
          </a:prstGeom>
          <a:solidFill>
            <a:schemeClr val="lt2"/>
          </a:solidFill>
          <a:ln w="25400" cap="flat" cmpd="sng">
            <a:solidFill>
              <a:srgbClr val="0825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17" name="Google Shape;517;g2582783fbb7_6_293"/>
          <p:cNvSpPr/>
          <p:nvPr/>
        </p:nvSpPr>
        <p:spPr>
          <a:xfrm rot="5400000" flipH="1">
            <a:off x="2175131" y="2526669"/>
            <a:ext cx="676780" cy="1800309"/>
          </a:xfrm>
          <a:prstGeom prst="bentArrow">
            <a:avLst>
              <a:gd name="adj1" fmla="val 15174"/>
              <a:gd name="adj2" fmla="val 15174"/>
              <a:gd name="adj3" fmla="val 22694"/>
              <a:gd name="adj4" fmla="val 43750"/>
            </a:avLst>
          </a:prstGeom>
          <a:solidFill>
            <a:schemeClr val="lt2"/>
          </a:solidFill>
          <a:ln w="25400" cap="flat" cmpd="sng">
            <a:solidFill>
              <a:srgbClr val="08252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582783fbb7_6_293"/>
          <p:cNvSpPr txBox="1">
            <a:spLocks noGrp="1"/>
          </p:cNvSpPr>
          <p:nvPr>
            <p:ph type="title"/>
          </p:nvPr>
        </p:nvSpPr>
        <p:spPr>
          <a:xfrm>
            <a:off x="720000" y="210775"/>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GB" dirty="0"/>
              <a:t>SUMMARY OF BOTH FINAL MODELS</a:t>
            </a:r>
          </a:p>
        </p:txBody>
      </p:sp>
      <p:graphicFrame>
        <p:nvGraphicFramePr>
          <p:cNvPr id="3" name="Table 3">
            <a:extLst>
              <a:ext uri="{FF2B5EF4-FFF2-40B4-BE49-F238E27FC236}">
                <a16:creationId xmlns:a16="http://schemas.microsoft.com/office/drawing/2014/main" id="{6057132A-0722-056F-1AEC-13AD0ACB5AAC}"/>
              </a:ext>
            </a:extLst>
          </p:cNvPr>
          <p:cNvGraphicFramePr>
            <a:graphicFrameLocks noGrp="1"/>
          </p:cNvGraphicFramePr>
          <p:nvPr>
            <p:extLst>
              <p:ext uri="{D42A27DB-BD31-4B8C-83A1-F6EECF244321}">
                <p14:modId xmlns:p14="http://schemas.microsoft.com/office/powerpoint/2010/main" val="205507384"/>
              </p:ext>
            </p:extLst>
          </p:nvPr>
        </p:nvGraphicFramePr>
        <p:xfrm>
          <a:off x="190783" y="1841660"/>
          <a:ext cx="4234776" cy="2802486"/>
        </p:xfrm>
        <a:graphic>
          <a:graphicData uri="http://schemas.openxmlformats.org/drawingml/2006/table">
            <a:tbl>
              <a:tblPr firstRow="1" bandRow="1">
                <a:tableStyleId>{16D9F66E-5EB9-4882-86FB-DCBF35E3C3E4}</a:tableStyleId>
              </a:tblPr>
              <a:tblGrid>
                <a:gridCol w="1689372">
                  <a:extLst>
                    <a:ext uri="{9D8B030D-6E8A-4147-A177-3AD203B41FA5}">
                      <a16:colId xmlns:a16="http://schemas.microsoft.com/office/drawing/2014/main" val="2856757305"/>
                    </a:ext>
                  </a:extLst>
                </a:gridCol>
                <a:gridCol w="2545404">
                  <a:extLst>
                    <a:ext uri="{9D8B030D-6E8A-4147-A177-3AD203B41FA5}">
                      <a16:colId xmlns:a16="http://schemas.microsoft.com/office/drawing/2014/main" val="2236346750"/>
                    </a:ext>
                  </a:extLst>
                </a:gridCol>
              </a:tblGrid>
              <a:tr h="162246">
                <a:tc>
                  <a:txBody>
                    <a:bodyPr/>
                    <a:lstStyle/>
                    <a:p>
                      <a:pPr marR="0" algn="l" rtl="0">
                        <a:lnSpc>
                          <a:spcPct val="100000"/>
                        </a:lnSpc>
                        <a:spcBef>
                          <a:spcPts val="0"/>
                        </a:spcBef>
                        <a:spcAft>
                          <a:spcPts val="0"/>
                        </a:spcAft>
                        <a:buClr>
                          <a:srgbClr val="000000"/>
                        </a:buClr>
                        <a:buFont typeface="Arial"/>
                      </a:pPr>
                      <a:r>
                        <a:rPr lang="en-GB" sz="1050" b="0" i="0" u="none" strike="noStrike" cap="none" dirty="0">
                          <a:solidFill>
                            <a:schemeClr val="dk1"/>
                          </a:solidFill>
                          <a:latin typeface="+mn-lt"/>
                          <a:ea typeface="+mn-ea"/>
                          <a:cs typeface="+mn-cs"/>
                          <a:sym typeface="Arial"/>
                        </a:rPr>
                        <a:t>Loss function</a:t>
                      </a:r>
                    </a:p>
                  </a:txBody>
                  <a:tcPr marT="36000" marB="36000">
                    <a:solidFill>
                      <a:srgbClr val="FFFFFF"/>
                    </a:solidFill>
                  </a:tcPr>
                </a:tc>
                <a:tc>
                  <a:txBody>
                    <a:bodyPr/>
                    <a:lstStyle/>
                    <a:p>
                      <a:pPr marR="0" algn="l" rtl="0">
                        <a:lnSpc>
                          <a:spcPct val="100000"/>
                        </a:lnSpc>
                        <a:spcBef>
                          <a:spcPts val="0"/>
                        </a:spcBef>
                        <a:spcAft>
                          <a:spcPts val="0"/>
                        </a:spcAft>
                        <a:buClr>
                          <a:srgbClr val="000000"/>
                        </a:buClr>
                        <a:buFont typeface="Arial"/>
                      </a:pPr>
                      <a:r>
                        <a:rPr lang="en-GB" sz="1050" b="0" i="0" u="none" strike="noStrike" cap="none" dirty="0" err="1">
                          <a:solidFill>
                            <a:schemeClr val="dk1"/>
                          </a:solidFill>
                          <a:latin typeface="+mn-lt"/>
                          <a:ea typeface="+mn-ea"/>
                          <a:cs typeface="+mn-cs"/>
                          <a:sym typeface="Arial"/>
                        </a:rPr>
                        <a:t>categorical_crossentropy</a:t>
                      </a:r>
                      <a:endParaRPr lang="en-GB" sz="1050" b="0" i="0" u="none" strike="noStrike" cap="none" dirty="0">
                        <a:solidFill>
                          <a:schemeClr val="dk1"/>
                        </a:solidFill>
                        <a:latin typeface="+mn-lt"/>
                        <a:ea typeface="+mn-ea"/>
                        <a:cs typeface="+mn-cs"/>
                        <a:sym typeface="Arial"/>
                      </a:endParaRPr>
                    </a:p>
                  </a:txBody>
                  <a:tcPr marT="36000" marB="36000">
                    <a:solidFill>
                      <a:srgbClr val="FFFFFF"/>
                    </a:solidFill>
                  </a:tcPr>
                </a:tc>
                <a:extLst>
                  <a:ext uri="{0D108BD9-81ED-4DB2-BD59-A6C34878D82A}">
                    <a16:rowId xmlns:a16="http://schemas.microsoft.com/office/drawing/2014/main" val="597891524"/>
                  </a:ext>
                </a:extLst>
              </a:tr>
              <a:tr h="162246">
                <a:tc>
                  <a:txBody>
                    <a:bodyPr/>
                    <a:lstStyle/>
                    <a:p>
                      <a:r>
                        <a:rPr lang="en-GB" sz="1050" dirty="0"/>
                        <a:t>Optimiser</a:t>
                      </a:r>
                    </a:p>
                  </a:txBody>
                  <a:tcPr marT="36000" marB="36000">
                    <a:solidFill>
                      <a:srgbClr val="EAEAF2"/>
                    </a:solidFill>
                  </a:tcPr>
                </a:tc>
                <a:tc>
                  <a:txBody>
                    <a:bodyPr/>
                    <a:lstStyle/>
                    <a:p>
                      <a:r>
                        <a:rPr lang="en-GB" sz="1050" dirty="0" err="1"/>
                        <a:t>adamax</a:t>
                      </a:r>
                      <a:endParaRPr lang="en-GB" sz="1050" dirty="0"/>
                    </a:p>
                  </a:txBody>
                  <a:tcPr marT="36000" marB="36000">
                    <a:solidFill>
                      <a:srgbClr val="EAEAF2"/>
                    </a:solidFill>
                  </a:tcPr>
                </a:tc>
                <a:extLst>
                  <a:ext uri="{0D108BD9-81ED-4DB2-BD59-A6C34878D82A}">
                    <a16:rowId xmlns:a16="http://schemas.microsoft.com/office/drawing/2014/main" val="2436823150"/>
                  </a:ext>
                </a:extLst>
              </a:tr>
              <a:tr h="274143">
                <a:tc>
                  <a:txBody>
                    <a:bodyPr/>
                    <a:lstStyle/>
                    <a:p>
                      <a:r>
                        <a:rPr lang="en-GB" sz="1050" dirty="0"/>
                        <a:t>Hidden layers</a:t>
                      </a:r>
                    </a:p>
                  </a:txBody>
                  <a:tcPr marT="36000" marB="36000">
                    <a:solidFill>
                      <a:srgbClr val="FFFFFF"/>
                    </a:solidFill>
                  </a:tcPr>
                </a:tc>
                <a:tc>
                  <a:txBody>
                    <a:bodyPr/>
                    <a:lstStyle/>
                    <a:p>
                      <a:r>
                        <a:rPr lang="en-GB" sz="1050" dirty="0"/>
                        <a:t>2</a:t>
                      </a:r>
                    </a:p>
                    <a:p>
                      <a:r>
                        <a:rPr lang="en-GB" sz="1050" dirty="0"/>
                        <a:t>1,000 neurons per layer</a:t>
                      </a:r>
                    </a:p>
                  </a:txBody>
                  <a:tcPr marT="36000" marB="36000">
                    <a:solidFill>
                      <a:srgbClr val="FFFFFF"/>
                    </a:solidFill>
                  </a:tcPr>
                </a:tc>
                <a:extLst>
                  <a:ext uri="{0D108BD9-81ED-4DB2-BD59-A6C34878D82A}">
                    <a16:rowId xmlns:a16="http://schemas.microsoft.com/office/drawing/2014/main" val="3477370640"/>
                  </a:ext>
                </a:extLst>
              </a:tr>
              <a:tr h="162246">
                <a:tc>
                  <a:txBody>
                    <a:bodyPr/>
                    <a:lstStyle/>
                    <a:p>
                      <a:r>
                        <a:rPr lang="en-GB" sz="1050" dirty="0"/>
                        <a:t>Neurons per hidden layer</a:t>
                      </a:r>
                    </a:p>
                  </a:txBody>
                  <a:tcPr marT="36000" marB="36000">
                    <a:solidFill>
                      <a:srgbClr val="EAEAF2"/>
                    </a:solidFill>
                  </a:tcPr>
                </a:tc>
                <a:tc>
                  <a:txBody>
                    <a:bodyPr/>
                    <a:lstStyle/>
                    <a:p>
                      <a:r>
                        <a:rPr lang="en-GB" sz="1050" dirty="0"/>
                        <a:t>1,000</a:t>
                      </a:r>
                    </a:p>
                  </a:txBody>
                  <a:tcPr marT="36000" marB="36000">
                    <a:solidFill>
                      <a:srgbClr val="EAEAF2"/>
                    </a:solidFill>
                  </a:tcPr>
                </a:tc>
                <a:extLst>
                  <a:ext uri="{0D108BD9-81ED-4DB2-BD59-A6C34878D82A}">
                    <a16:rowId xmlns:a16="http://schemas.microsoft.com/office/drawing/2014/main" val="742277452"/>
                  </a:ext>
                </a:extLst>
              </a:tr>
              <a:tr h="162246">
                <a:tc>
                  <a:txBody>
                    <a:bodyPr/>
                    <a:lstStyle/>
                    <a:p>
                      <a:r>
                        <a:rPr lang="en-GB" sz="1050" dirty="0"/>
                        <a:t>Activation function</a:t>
                      </a:r>
                    </a:p>
                  </a:txBody>
                  <a:tcPr marT="36000" marB="36000">
                    <a:solidFill>
                      <a:srgbClr val="FFFFFF"/>
                    </a:solidFill>
                  </a:tcPr>
                </a:tc>
                <a:tc>
                  <a:txBody>
                    <a:bodyPr/>
                    <a:lstStyle/>
                    <a:p>
                      <a:r>
                        <a:rPr lang="en-GB" sz="1050" dirty="0" err="1"/>
                        <a:t>elu</a:t>
                      </a:r>
                      <a:endParaRPr lang="en-GB" sz="1050" dirty="0"/>
                    </a:p>
                  </a:txBody>
                  <a:tcPr marT="36000" marB="36000">
                    <a:solidFill>
                      <a:srgbClr val="FFFFFF"/>
                    </a:solidFill>
                  </a:tcPr>
                </a:tc>
                <a:extLst>
                  <a:ext uri="{0D108BD9-81ED-4DB2-BD59-A6C34878D82A}">
                    <a16:rowId xmlns:a16="http://schemas.microsoft.com/office/drawing/2014/main" val="3751776280"/>
                  </a:ext>
                </a:extLst>
              </a:tr>
              <a:tr h="162246">
                <a:tc>
                  <a:txBody>
                    <a:bodyPr/>
                    <a:lstStyle/>
                    <a:p>
                      <a:r>
                        <a:rPr lang="en-GB" sz="1050" dirty="0"/>
                        <a:t>Kernel initialiser</a:t>
                      </a:r>
                    </a:p>
                  </a:txBody>
                  <a:tcPr marT="36000" marB="36000">
                    <a:solidFill>
                      <a:srgbClr val="EAEAF2"/>
                    </a:solidFill>
                  </a:tcPr>
                </a:tc>
                <a:tc>
                  <a:txBody>
                    <a:bodyPr/>
                    <a:lstStyle/>
                    <a:p>
                      <a:r>
                        <a:rPr lang="en-GB" sz="1050" dirty="0" err="1"/>
                        <a:t>he_uniform</a:t>
                      </a:r>
                      <a:endParaRPr lang="en-GB" sz="1050" dirty="0"/>
                    </a:p>
                  </a:txBody>
                  <a:tcPr marT="36000" marB="36000">
                    <a:solidFill>
                      <a:srgbClr val="EAEAF2"/>
                    </a:solidFill>
                  </a:tcPr>
                </a:tc>
                <a:extLst>
                  <a:ext uri="{0D108BD9-81ED-4DB2-BD59-A6C34878D82A}">
                    <a16:rowId xmlns:a16="http://schemas.microsoft.com/office/drawing/2014/main" val="3994818049"/>
                  </a:ext>
                </a:extLst>
              </a:tr>
              <a:tr h="162246">
                <a:tc>
                  <a:txBody>
                    <a:bodyPr/>
                    <a:lstStyle/>
                    <a:p>
                      <a:r>
                        <a:rPr lang="en-GB" sz="1050" dirty="0"/>
                        <a:t>Bias initialiser</a:t>
                      </a:r>
                    </a:p>
                  </a:txBody>
                  <a:tcPr marT="36000" marB="36000">
                    <a:solidFill>
                      <a:srgbClr val="FFFFFF"/>
                    </a:solidFill>
                  </a:tcPr>
                </a:tc>
                <a:tc>
                  <a:txBody>
                    <a:bodyPr/>
                    <a:lstStyle/>
                    <a:p>
                      <a:r>
                        <a:rPr lang="en-GB" sz="1050" dirty="0" err="1"/>
                        <a:t>truncated_normal</a:t>
                      </a:r>
                      <a:endParaRPr lang="en-GB" sz="1050" dirty="0"/>
                    </a:p>
                  </a:txBody>
                  <a:tcPr marT="36000" marB="36000">
                    <a:solidFill>
                      <a:srgbClr val="FFFFFF"/>
                    </a:solidFill>
                  </a:tcPr>
                </a:tc>
                <a:extLst>
                  <a:ext uri="{0D108BD9-81ED-4DB2-BD59-A6C34878D82A}">
                    <a16:rowId xmlns:a16="http://schemas.microsoft.com/office/drawing/2014/main" val="718498091"/>
                  </a:ext>
                </a:extLst>
              </a:tr>
              <a:tr h="162246">
                <a:tc>
                  <a:txBody>
                    <a:bodyPr/>
                    <a:lstStyle/>
                    <a:p>
                      <a:r>
                        <a:rPr lang="en-GB" sz="1050" dirty="0"/>
                        <a:t>Dropout</a:t>
                      </a:r>
                    </a:p>
                  </a:txBody>
                  <a:tcPr marT="36000" marB="36000">
                    <a:solidFill>
                      <a:srgbClr val="EAEAF2"/>
                    </a:solidFill>
                  </a:tcPr>
                </a:tc>
                <a:tc>
                  <a:txBody>
                    <a:bodyPr/>
                    <a:lstStyle/>
                    <a:p>
                      <a:r>
                        <a:rPr lang="en-GB" sz="1050" dirty="0"/>
                        <a:t>0.5 after every hidden layer</a:t>
                      </a:r>
                    </a:p>
                  </a:txBody>
                  <a:tcPr marT="36000" marB="36000">
                    <a:solidFill>
                      <a:srgbClr val="EAEAF2"/>
                    </a:solidFill>
                  </a:tcPr>
                </a:tc>
                <a:extLst>
                  <a:ext uri="{0D108BD9-81ED-4DB2-BD59-A6C34878D82A}">
                    <a16:rowId xmlns:a16="http://schemas.microsoft.com/office/drawing/2014/main" val="621671678"/>
                  </a:ext>
                </a:extLst>
              </a:tr>
              <a:tr h="162246">
                <a:tc>
                  <a:txBody>
                    <a:bodyPr/>
                    <a:lstStyle/>
                    <a:p>
                      <a:r>
                        <a:rPr lang="en-GB" sz="1050" dirty="0"/>
                        <a:t>Epochs</a:t>
                      </a:r>
                    </a:p>
                  </a:txBody>
                  <a:tcPr marT="36000" marB="36000">
                    <a:solidFill>
                      <a:srgbClr val="FFFFFF"/>
                    </a:solidFill>
                  </a:tcPr>
                </a:tc>
                <a:tc>
                  <a:txBody>
                    <a:bodyPr/>
                    <a:lstStyle/>
                    <a:p>
                      <a:r>
                        <a:rPr lang="en-GB" sz="1050" dirty="0"/>
                        <a:t>108</a:t>
                      </a:r>
                    </a:p>
                  </a:txBody>
                  <a:tcPr marT="36000" marB="36000">
                    <a:solidFill>
                      <a:srgbClr val="FFFFFF"/>
                    </a:solidFill>
                  </a:tcPr>
                </a:tc>
                <a:extLst>
                  <a:ext uri="{0D108BD9-81ED-4DB2-BD59-A6C34878D82A}">
                    <a16:rowId xmlns:a16="http://schemas.microsoft.com/office/drawing/2014/main" val="1284235577"/>
                  </a:ext>
                </a:extLst>
              </a:tr>
              <a:tr h="162246">
                <a:tc gridSpan="2">
                  <a:txBody>
                    <a:bodyPr/>
                    <a:lstStyle/>
                    <a:p>
                      <a:endParaRPr lang="en-GB" sz="100" dirty="0"/>
                    </a:p>
                  </a:txBody>
                  <a:tcPr marT="36000" marB="36000">
                    <a:solidFill>
                      <a:srgbClr val="EAEAF2"/>
                    </a:solidFill>
                  </a:tcPr>
                </a:tc>
                <a:tc hMerge="1">
                  <a:txBody>
                    <a:bodyPr/>
                    <a:lstStyle/>
                    <a:p>
                      <a:endParaRPr lang="en-GB" sz="1100" dirty="0"/>
                    </a:p>
                  </a:txBody>
                  <a:tcPr/>
                </a:tc>
                <a:extLst>
                  <a:ext uri="{0D108BD9-81ED-4DB2-BD59-A6C34878D82A}">
                    <a16:rowId xmlns:a16="http://schemas.microsoft.com/office/drawing/2014/main" val="249720442"/>
                  </a:ext>
                </a:extLst>
              </a:tr>
              <a:tr h="274143">
                <a:tc>
                  <a:txBody>
                    <a:bodyPr/>
                    <a:lstStyle/>
                    <a:p>
                      <a:r>
                        <a:rPr lang="en-GB" sz="1050" b="1" dirty="0"/>
                        <a:t>Validation results</a:t>
                      </a:r>
                    </a:p>
                  </a:txBody>
                  <a:tcPr marT="36000" marB="36000">
                    <a:solidFill>
                      <a:srgbClr val="FFFFFF"/>
                    </a:solidFill>
                  </a:tcPr>
                </a:tc>
                <a:tc>
                  <a:txBody>
                    <a:bodyPr/>
                    <a:lstStyle/>
                    <a:p>
                      <a:r>
                        <a:rPr lang="en-GB" sz="1050" b="1" dirty="0"/>
                        <a:t>Loss: 	1.2305</a:t>
                      </a:r>
                    </a:p>
                    <a:p>
                      <a:r>
                        <a:rPr lang="en-GB" sz="1050" b="1" dirty="0"/>
                        <a:t>Accuracy:	0.5808 (58.08%)</a:t>
                      </a:r>
                    </a:p>
                  </a:txBody>
                  <a:tcPr marT="36000" marB="36000">
                    <a:solidFill>
                      <a:srgbClr val="FFFFFF"/>
                    </a:solidFill>
                  </a:tcPr>
                </a:tc>
                <a:extLst>
                  <a:ext uri="{0D108BD9-81ED-4DB2-BD59-A6C34878D82A}">
                    <a16:rowId xmlns:a16="http://schemas.microsoft.com/office/drawing/2014/main" val="1059646845"/>
                  </a:ext>
                </a:extLst>
              </a:tr>
            </a:tbl>
          </a:graphicData>
        </a:graphic>
      </p:graphicFrame>
      <p:graphicFrame>
        <p:nvGraphicFramePr>
          <p:cNvPr id="6" name="Table 3">
            <a:extLst>
              <a:ext uri="{FF2B5EF4-FFF2-40B4-BE49-F238E27FC236}">
                <a16:creationId xmlns:a16="http://schemas.microsoft.com/office/drawing/2014/main" id="{F16ECBFC-563A-4C47-A9A5-124DB73FFDBA}"/>
              </a:ext>
            </a:extLst>
          </p:cNvPr>
          <p:cNvGraphicFramePr>
            <a:graphicFrameLocks noGrp="1"/>
          </p:cNvGraphicFramePr>
          <p:nvPr>
            <p:extLst>
              <p:ext uri="{D42A27DB-BD31-4B8C-83A1-F6EECF244321}">
                <p14:modId xmlns:p14="http://schemas.microsoft.com/office/powerpoint/2010/main" val="3565685223"/>
              </p:ext>
            </p:extLst>
          </p:nvPr>
        </p:nvGraphicFramePr>
        <p:xfrm>
          <a:off x="4718442" y="836640"/>
          <a:ext cx="4234776" cy="4190285"/>
        </p:xfrm>
        <a:graphic>
          <a:graphicData uri="http://schemas.openxmlformats.org/drawingml/2006/table">
            <a:tbl>
              <a:tblPr firstRow="1" bandRow="1">
                <a:tableStyleId>{16D9F66E-5EB9-4882-86FB-DCBF35E3C3E4}</a:tableStyleId>
              </a:tblPr>
              <a:tblGrid>
                <a:gridCol w="1689372">
                  <a:extLst>
                    <a:ext uri="{9D8B030D-6E8A-4147-A177-3AD203B41FA5}">
                      <a16:colId xmlns:a16="http://schemas.microsoft.com/office/drawing/2014/main" val="2856757305"/>
                    </a:ext>
                  </a:extLst>
                </a:gridCol>
                <a:gridCol w="2545404">
                  <a:extLst>
                    <a:ext uri="{9D8B030D-6E8A-4147-A177-3AD203B41FA5}">
                      <a16:colId xmlns:a16="http://schemas.microsoft.com/office/drawing/2014/main" val="2236346750"/>
                    </a:ext>
                  </a:extLst>
                </a:gridCol>
              </a:tblGrid>
              <a:tr h="157925">
                <a:tc>
                  <a:txBody>
                    <a:bodyPr/>
                    <a:lstStyle/>
                    <a:p>
                      <a:pPr marR="0" algn="l" rtl="0">
                        <a:lnSpc>
                          <a:spcPct val="100000"/>
                        </a:lnSpc>
                        <a:spcBef>
                          <a:spcPts val="0"/>
                        </a:spcBef>
                        <a:spcAft>
                          <a:spcPts val="0"/>
                        </a:spcAft>
                        <a:buClr>
                          <a:srgbClr val="000000"/>
                        </a:buClr>
                        <a:buFont typeface="Arial"/>
                      </a:pPr>
                      <a:r>
                        <a:rPr lang="en-GB" sz="1050" b="0" u="none" strike="noStrike" cap="none" dirty="0">
                          <a:solidFill>
                            <a:schemeClr val="dk1"/>
                          </a:solidFill>
                          <a:sym typeface="Arial"/>
                        </a:rPr>
                        <a:t>Loss function</a:t>
                      </a:r>
                      <a:endParaRPr lang="en-GB" sz="1050" b="0" i="0" u="none" strike="noStrike" cap="none" dirty="0">
                        <a:solidFill>
                          <a:schemeClr val="dk1"/>
                        </a:solidFill>
                        <a:latin typeface="+mn-lt"/>
                        <a:ea typeface="+mn-ea"/>
                        <a:cs typeface="+mn-cs"/>
                        <a:sym typeface="Arial"/>
                      </a:endParaRPr>
                    </a:p>
                  </a:txBody>
                  <a:tcPr marT="36000" marB="36000">
                    <a:solidFill>
                      <a:srgbClr val="FFFFFF"/>
                    </a:solidFill>
                  </a:tcPr>
                </a:tc>
                <a:tc>
                  <a:txBody>
                    <a:bodyPr/>
                    <a:lstStyle/>
                    <a:p>
                      <a:pPr marR="0" algn="l" rtl="0">
                        <a:lnSpc>
                          <a:spcPct val="100000"/>
                        </a:lnSpc>
                        <a:spcBef>
                          <a:spcPts val="0"/>
                        </a:spcBef>
                        <a:spcAft>
                          <a:spcPts val="0"/>
                        </a:spcAft>
                        <a:buClr>
                          <a:srgbClr val="000000"/>
                        </a:buClr>
                        <a:buFont typeface="Arial"/>
                      </a:pPr>
                      <a:r>
                        <a:rPr lang="en-GB" sz="1050" b="0" u="none" strike="noStrike" cap="none" dirty="0" err="1">
                          <a:solidFill>
                            <a:schemeClr val="dk1"/>
                          </a:solidFill>
                          <a:sym typeface="Arial"/>
                        </a:rPr>
                        <a:t>categorical_crossentropy</a:t>
                      </a:r>
                      <a:endParaRPr lang="en-GB" sz="1050" b="0" i="0" u="none" strike="noStrike" cap="none" dirty="0">
                        <a:solidFill>
                          <a:schemeClr val="dk1"/>
                        </a:solidFill>
                        <a:latin typeface="+mn-lt"/>
                        <a:ea typeface="+mn-ea"/>
                        <a:cs typeface="+mn-cs"/>
                        <a:sym typeface="Arial"/>
                      </a:endParaRPr>
                    </a:p>
                  </a:txBody>
                  <a:tcPr marT="36000" marB="36000">
                    <a:solidFill>
                      <a:srgbClr val="FFFFFF"/>
                    </a:solidFill>
                  </a:tcPr>
                </a:tc>
                <a:extLst>
                  <a:ext uri="{0D108BD9-81ED-4DB2-BD59-A6C34878D82A}">
                    <a16:rowId xmlns:a16="http://schemas.microsoft.com/office/drawing/2014/main" val="597891524"/>
                  </a:ext>
                </a:extLst>
              </a:tr>
              <a:tr h="157925">
                <a:tc>
                  <a:txBody>
                    <a:bodyPr/>
                    <a:lstStyle/>
                    <a:p>
                      <a:r>
                        <a:rPr lang="en-GB" sz="1050" dirty="0"/>
                        <a:t>Optimiser</a:t>
                      </a:r>
                    </a:p>
                  </a:txBody>
                  <a:tcPr marT="36000" marB="36000">
                    <a:solidFill>
                      <a:srgbClr val="EAEAF2"/>
                    </a:solidFill>
                  </a:tcPr>
                </a:tc>
                <a:tc>
                  <a:txBody>
                    <a:bodyPr/>
                    <a:lstStyle/>
                    <a:p>
                      <a:r>
                        <a:rPr lang="en-GB" sz="1050" dirty="0" err="1"/>
                        <a:t>adamax</a:t>
                      </a:r>
                      <a:endParaRPr lang="en-GB" sz="1050" dirty="0"/>
                    </a:p>
                  </a:txBody>
                  <a:tcPr marT="36000" marB="36000">
                    <a:solidFill>
                      <a:srgbClr val="EAEAF2"/>
                    </a:solidFill>
                  </a:tcPr>
                </a:tc>
                <a:extLst>
                  <a:ext uri="{0D108BD9-81ED-4DB2-BD59-A6C34878D82A}">
                    <a16:rowId xmlns:a16="http://schemas.microsoft.com/office/drawing/2014/main" val="2436823150"/>
                  </a:ext>
                </a:extLst>
              </a:tr>
              <a:tr h="157925">
                <a:tc>
                  <a:txBody>
                    <a:bodyPr/>
                    <a:lstStyle/>
                    <a:p>
                      <a:r>
                        <a:rPr lang="en-GB" sz="1050" dirty="0"/>
                        <a:t>Convolutional layers</a:t>
                      </a:r>
                    </a:p>
                  </a:txBody>
                  <a:tcPr marT="36000" marB="36000">
                    <a:solidFill>
                      <a:srgbClr val="FFFFFF"/>
                    </a:solidFill>
                  </a:tcPr>
                </a:tc>
                <a:tc>
                  <a:txBody>
                    <a:bodyPr/>
                    <a:lstStyle/>
                    <a:p>
                      <a:r>
                        <a:rPr lang="en-GB" sz="1050" dirty="0"/>
                        <a:t>3</a:t>
                      </a:r>
                    </a:p>
                  </a:txBody>
                  <a:tcPr marT="36000" marB="36000">
                    <a:solidFill>
                      <a:srgbClr val="FFFFFF"/>
                    </a:solidFill>
                  </a:tcPr>
                </a:tc>
                <a:extLst>
                  <a:ext uri="{0D108BD9-81ED-4DB2-BD59-A6C34878D82A}">
                    <a16:rowId xmlns:a16="http://schemas.microsoft.com/office/drawing/2014/main" val="3095527030"/>
                  </a:ext>
                </a:extLst>
              </a:tr>
              <a:tr h="157925">
                <a:tc>
                  <a:txBody>
                    <a:bodyPr/>
                    <a:lstStyle/>
                    <a:p>
                      <a:r>
                        <a:rPr lang="en-GB" sz="1050" dirty="0"/>
                        <a:t>Filters per conv layer</a:t>
                      </a:r>
                    </a:p>
                  </a:txBody>
                  <a:tcPr marT="36000" marB="36000">
                    <a:solidFill>
                      <a:srgbClr val="EAEAF2"/>
                    </a:solidFill>
                  </a:tcPr>
                </a:tc>
                <a:tc>
                  <a:txBody>
                    <a:bodyPr/>
                    <a:lstStyle/>
                    <a:p>
                      <a:r>
                        <a:rPr lang="en-GB" sz="1050" dirty="0"/>
                        <a:t>64, 128, 256</a:t>
                      </a:r>
                    </a:p>
                  </a:txBody>
                  <a:tcPr marT="36000" marB="36000">
                    <a:solidFill>
                      <a:srgbClr val="EAEAF2"/>
                    </a:solidFill>
                  </a:tcPr>
                </a:tc>
                <a:extLst>
                  <a:ext uri="{0D108BD9-81ED-4DB2-BD59-A6C34878D82A}">
                    <a16:rowId xmlns:a16="http://schemas.microsoft.com/office/drawing/2014/main" val="4203987560"/>
                  </a:ext>
                </a:extLst>
              </a:tr>
              <a:tr h="157925">
                <a:tc>
                  <a:txBody>
                    <a:bodyPr/>
                    <a:lstStyle/>
                    <a:p>
                      <a:r>
                        <a:rPr lang="en-GB" sz="1050" dirty="0"/>
                        <a:t>Kernel size</a:t>
                      </a:r>
                    </a:p>
                  </a:txBody>
                  <a:tcPr marT="36000" marB="36000">
                    <a:solidFill>
                      <a:srgbClr val="FFFFFF"/>
                    </a:solidFill>
                  </a:tcPr>
                </a:tc>
                <a:tc>
                  <a:txBody>
                    <a:bodyPr/>
                    <a:lstStyle/>
                    <a:p>
                      <a:r>
                        <a:rPr lang="en-GB" sz="1050" dirty="0"/>
                        <a:t>3x3</a:t>
                      </a:r>
                    </a:p>
                  </a:txBody>
                  <a:tcPr marT="36000" marB="36000">
                    <a:solidFill>
                      <a:srgbClr val="FFFFFF"/>
                    </a:solidFill>
                  </a:tcPr>
                </a:tc>
                <a:extLst>
                  <a:ext uri="{0D108BD9-81ED-4DB2-BD59-A6C34878D82A}">
                    <a16:rowId xmlns:a16="http://schemas.microsoft.com/office/drawing/2014/main" val="765398126"/>
                  </a:ext>
                </a:extLst>
              </a:tr>
              <a:tr h="157925">
                <a:tc>
                  <a:txBody>
                    <a:bodyPr/>
                    <a:lstStyle/>
                    <a:p>
                      <a:r>
                        <a:rPr lang="en-GB" sz="1050" dirty="0"/>
                        <a:t>Stride</a:t>
                      </a:r>
                    </a:p>
                  </a:txBody>
                  <a:tcPr marT="36000" marB="36000">
                    <a:solidFill>
                      <a:srgbClr val="EAEAF2"/>
                    </a:solidFill>
                  </a:tcPr>
                </a:tc>
                <a:tc>
                  <a:txBody>
                    <a:bodyPr/>
                    <a:lstStyle/>
                    <a:p>
                      <a:r>
                        <a:rPr lang="en-GB" sz="1050" dirty="0"/>
                        <a:t>1x1</a:t>
                      </a:r>
                    </a:p>
                  </a:txBody>
                  <a:tcPr marT="36000" marB="36000">
                    <a:solidFill>
                      <a:srgbClr val="EAEAF2"/>
                    </a:solidFill>
                  </a:tcPr>
                </a:tc>
                <a:extLst>
                  <a:ext uri="{0D108BD9-81ED-4DB2-BD59-A6C34878D82A}">
                    <a16:rowId xmlns:a16="http://schemas.microsoft.com/office/drawing/2014/main" val="475756553"/>
                  </a:ext>
                </a:extLst>
              </a:tr>
              <a:tr h="157925">
                <a:tc>
                  <a:txBody>
                    <a:bodyPr/>
                    <a:lstStyle/>
                    <a:p>
                      <a:r>
                        <a:rPr lang="en-GB" sz="1050" dirty="0"/>
                        <a:t>Passing</a:t>
                      </a:r>
                    </a:p>
                  </a:txBody>
                  <a:tcPr marT="36000" marB="36000">
                    <a:solidFill>
                      <a:srgbClr val="FFFFFF"/>
                    </a:solidFill>
                  </a:tcPr>
                </a:tc>
                <a:tc>
                  <a:txBody>
                    <a:bodyPr/>
                    <a:lstStyle/>
                    <a:p>
                      <a:r>
                        <a:rPr lang="en-GB" sz="1050" dirty="0"/>
                        <a:t>same</a:t>
                      </a:r>
                    </a:p>
                  </a:txBody>
                  <a:tcPr marT="36000" marB="36000">
                    <a:solidFill>
                      <a:srgbClr val="FFFFFF"/>
                    </a:solidFill>
                  </a:tcPr>
                </a:tc>
                <a:extLst>
                  <a:ext uri="{0D108BD9-81ED-4DB2-BD59-A6C34878D82A}">
                    <a16:rowId xmlns:a16="http://schemas.microsoft.com/office/drawing/2014/main" val="4069162533"/>
                  </a:ext>
                </a:extLst>
              </a:tr>
              <a:tr h="157925">
                <a:tc>
                  <a:txBody>
                    <a:bodyPr/>
                    <a:lstStyle/>
                    <a:p>
                      <a:r>
                        <a:rPr lang="en-GB" sz="1050" dirty="0"/>
                        <a:t>Activation function</a:t>
                      </a:r>
                    </a:p>
                  </a:txBody>
                  <a:tcPr marT="36000" marB="36000">
                    <a:solidFill>
                      <a:srgbClr val="EAEAF2"/>
                    </a:solidFill>
                  </a:tcPr>
                </a:tc>
                <a:tc>
                  <a:txBody>
                    <a:bodyPr/>
                    <a:lstStyle/>
                    <a:p>
                      <a:r>
                        <a:rPr lang="en-GB" sz="1050" dirty="0" err="1"/>
                        <a:t>relu</a:t>
                      </a:r>
                      <a:endParaRPr lang="en-GB" sz="1050" dirty="0"/>
                    </a:p>
                  </a:txBody>
                  <a:tcPr marT="36000" marB="36000">
                    <a:solidFill>
                      <a:srgbClr val="EAEAF2"/>
                    </a:solidFill>
                  </a:tcPr>
                </a:tc>
                <a:extLst>
                  <a:ext uri="{0D108BD9-81ED-4DB2-BD59-A6C34878D82A}">
                    <a16:rowId xmlns:a16="http://schemas.microsoft.com/office/drawing/2014/main" val="3751776280"/>
                  </a:ext>
                </a:extLst>
              </a:tr>
              <a:tr h="157925">
                <a:tc>
                  <a:txBody>
                    <a:bodyPr/>
                    <a:lstStyle/>
                    <a:p>
                      <a:r>
                        <a:rPr lang="en-GB" sz="1050" dirty="0"/>
                        <a:t>Kernel initialiser</a:t>
                      </a:r>
                    </a:p>
                  </a:txBody>
                  <a:tcPr marT="36000" marB="36000">
                    <a:solidFill>
                      <a:srgbClr val="FFFFFF"/>
                    </a:solidFill>
                  </a:tcPr>
                </a:tc>
                <a:tc>
                  <a:txBody>
                    <a:bodyPr/>
                    <a:lstStyle/>
                    <a:p>
                      <a:r>
                        <a:rPr lang="en" sz="1050" b="0" u="none" strike="noStrike" dirty="0">
                          <a:solidFill>
                            <a:schemeClr val="dk1"/>
                          </a:solidFill>
                          <a:sym typeface="Arial"/>
                        </a:rPr>
                        <a:t>glorot_uniform</a:t>
                      </a:r>
                      <a:endParaRPr lang="en-GB" sz="1050" dirty="0"/>
                    </a:p>
                  </a:txBody>
                  <a:tcPr marT="36000" marB="36000">
                    <a:solidFill>
                      <a:srgbClr val="FFFFFF"/>
                    </a:solidFill>
                  </a:tcPr>
                </a:tc>
                <a:extLst>
                  <a:ext uri="{0D108BD9-81ED-4DB2-BD59-A6C34878D82A}">
                    <a16:rowId xmlns:a16="http://schemas.microsoft.com/office/drawing/2014/main" val="3994818049"/>
                  </a:ext>
                </a:extLst>
              </a:tr>
              <a:tr h="157925">
                <a:tc>
                  <a:txBody>
                    <a:bodyPr/>
                    <a:lstStyle/>
                    <a:p>
                      <a:r>
                        <a:rPr lang="en-GB" sz="1050" dirty="0"/>
                        <a:t>Bias initialiser</a:t>
                      </a:r>
                    </a:p>
                  </a:txBody>
                  <a:tcPr marT="36000" marB="36000">
                    <a:solidFill>
                      <a:srgbClr val="EAEAF2"/>
                    </a:solidFill>
                  </a:tcPr>
                </a:tc>
                <a:tc>
                  <a:txBody>
                    <a:bodyPr/>
                    <a:lstStyle/>
                    <a:p>
                      <a:r>
                        <a:rPr lang="en" sz="1050" b="0" u="none" strike="noStrike" dirty="0">
                          <a:solidFill>
                            <a:schemeClr val="dk1"/>
                          </a:solidFill>
                          <a:sym typeface="Arial"/>
                        </a:rPr>
                        <a:t>zeros</a:t>
                      </a:r>
                      <a:endParaRPr lang="en-GB" sz="1050" dirty="0"/>
                    </a:p>
                  </a:txBody>
                  <a:tcPr marT="36000" marB="36000">
                    <a:solidFill>
                      <a:srgbClr val="EAEAF2"/>
                    </a:solidFill>
                  </a:tcPr>
                </a:tc>
                <a:extLst>
                  <a:ext uri="{0D108BD9-81ED-4DB2-BD59-A6C34878D82A}">
                    <a16:rowId xmlns:a16="http://schemas.microsoft.com/office/drawing/2014/main" val="718498091"/>
                  </a:ext>
                </a:extLst>
              </a:tr>
              <a:tr h="157925">
                <a:tc>
                  <a:txBody>
                    <a:bodyPr/>
                    <a:lstStyle/>
                    <a:p>
                      <a:r>
                        <a:rPr lang="en-GB" sz="1050" dirty="0"/>
                        <a:t>Dropout</a:t>
                      </a:r>
                    </a:p>
                  </a:txBody>
                  <a:tcPr marT="36000" marB="36000">
                    <a:solidFill>
                      <a:srgbClr val="FFFFFF"/>
                    </a:solidFill>
                  </a:tcPr>
                </a:tc>
                <a:tc>
                  <a:txBody>
                    <a:bodyPr/>
                    <a:lstStyle/>
                    <a:p>
                      <a:r>
                        <a:rPr lang="en-GB" sz="1050" dirty="0"/>
                        <a:t>0.5 after every hidden layer</a:t>
                      </a:r>
                    </a:p>
                  </a:txBody>
                  <a:tcPr marT="36000" marB="36000">
                    <a:solidFill>
                      <a:srgbClr val="FFFFFF"/>
                    </a:solidFill>
                  </a:tcPr>
                </a:tc>
                <a:extLst>
                  <a:ext uri="{0D108BD9-81ED-4DB2-BD59-A6C34878D82A}">
                    <a16:rowId xmlns:a16="http://schemas.microsoft.com/office/drawing/2014/main" val="621671678"/>
                  </a:ext>
                </a:extLst>
              </a:tr>
              <a:tr h="157925">
                <a:tc>
                  <a:txBody>
                    <a:bodyPr/>
                    <a:lstStyle/>
                    <a:p>
                      <a:r>
                        <a:rPr lang="en-GB" sz="1050" dirty="0"/>
                        <a:t>Fully connected layers</a:t>
                      </a:r>
                    </a:p>
                  </a:txBody>
                  <a:tcPr marT="36000" marB="36000">
                    <a:solidFill>
                      <a:srgbClr val="EAEAF2"/>
                    </a:solidFill>
                  </a:tcPr>
                </a:tc>
                <a:tc>
                  <a:txBody>
                    <a:bodyPr/>
                    <a:lstStyle/>
                    <a:p>
                      <a:r>
                        <a:rPr lang="en-GB" sz="1050" dirty="0"/>
                        <a:t>1</a:t>
                      </a:r>
                    </a:p>
                  </a:txBody>
                  <a:tcPr marT="36000" marB="36000">
                    <a:solidFill>
                      <a:srgbClr val="EAEAF2"/>
                    </a:solidFill>
                  </a:tcPr>
                </a:tc>
                <a:extLst>
                  <a:ext uri="{0D108BD9-81ED-4DB2-BD59-A6C34878D82A}">
                    <a16:rowId xmlns:a16="http://schemas.microsoft.com/office/drawing/2014/main" val="249720442"/>
                  </a:ext>
                </a:extLst>
              </a:tr>
              <a:tr h="157925">
                <a:tc>
                  <a:txBody>
                    <a:bodyPr/>
                    <a:lstStyle/>
                    <a:p>
                      <a:r>
                        <a:rPr lang="en-GB" sz="1050" dirty="0"/>
                        <a:t>Neurons in FC layer</a:t>
                      </a:r>
                    </a:p>
                  </a:txBody>
                  <a:tcPr marT="36000" marB="36000">
                    <a:solidFill>
                      <a:srgbClr val="FFFFFF"/>
                    </a:solidFill>
                  </a:tcPr>
                </a:tc>
                <a:tc>
                  <a:txBody>
                    <a:bodyPr/>
                    <a:lstStyle/>
                    <a:p>
                      <a:r>
                        <a:rPr lang="en-GB" sz="1050" dirty="0"/>
                        <a:t>800</a:t>
                      </a:r>
                    </a:p>
                  </a:txBody>
                  <a:tcPr marT="36000" marB="36000">
                    <a:solidFill>
                      <a:srgbClr val="FFFFFF"/>
                    </a:solidFill>
                  </a:tcPr>
                </a:tc>
                <a:extLst>
                  <a:ext uri="{0D108BD9-81ED-4DB2-BD59-A6C34878D82A}">
                    <a16:rowId xmlns:a16="http://schemas.microsoft.com/office/drawing/2014/main" val="1059646845"/>
                  </a:ext>
                </a:extLst>
              </a:tr>
              <a:tr h="157925">
                <a:tc>
                  <a:txBody>
                    <a:bodyPr/>
                    <a:lstStyle/>
                    <a:p>
                      <a:r>
                        <a:rPr lang="en-GB" sz="1050" dirty="0"/>
                        <a:t>Epochs</a:t>
                      </a:r>
                    </a:p>
                  </a:txBody>
                  <a:tcPr marT="36000" marB="36000">
                    <a:solidFill>
                      <a:srgbClr val="EAEAF2"/>
                    </a:solidFill>
                  </a:tcPr>
                </a:tc>
                <a:tc>
                  <a:txBody>
                    <a:bodyPr/>
                    <a:lstStyle/>
                    <a:p>
                      <a:r>
                        <a:rPr lang="en-GB" sz="1050" dirty="0"/>
                        <a:t>39</a:t>
                      </a:r>
                    </a:p>
                  </a:txBody>
                  <a:tcPr marT="36000" marB="36000">
                    <a:solidFill>
                      <a:srgbClr val="EAEAF2"/>
                    </a:solidFill>
                  </a:tcPr>
                </a:tc>
                <a:extLst>
                  <a:ext uri="{0D108BD9-81ED-4DB2-BD59-A6C34878D82A}">
                    <a16:rowId xmlns:a16="http://schemas.microsoft.com/office/drawing/2014/main" val="3738369107"/>
                  </a:ext>
                </a:extLst>
              </a:tr>
              <a:tr h="157925">
                <a:tc gridSpan="2">
                  <a:txBody>
                    <a:bodyPr/>
                    <a:lstStyle/>
                    <a:p>
                      <a:endParaRPr lang="en-GB" sz="100" dirty="0"/>
                    </a:p>
                  </a:txBody>
                  <a:tcPr marT="36000" marB="36000">
                    <a:solidFill>
                      <a:srgbClr val="FFFFFF"/>
                    </a:solidFill>
                  </a:tcPr>
                </a:tc>
                <a:tc hMerge="1">
                  <a:txBody>
                    <a:bodyPr/>
                    <a:lstStyle/>
                    <a:p>
                      <a:endParaRPr lang="en-GB" sz="1050" dirty="0"/>
                    </a:p>
                  </a:txBody>
                  <a:tcPr marT="36000" marB="36000"/>
                </a:tc>
                <a:extLst>
                  <a:ext uri="{0D108BD9-81ED-4DB2-BD59-A6C34878D82A}">
                    <a16:rowId xmlns:a16="http://schemas.microsoft.com/office/drawing/2014/main" val="1346257386"/>
                  </a:ext>
                </a:extLst>
              </a:tr>
              <a:tr h="266844">
                <a:tc>
                  <a:txBody>
                    <a:bodyPr/>
                    <a:lstStyle/>
                    <a:p>
                      <a:r>
                        <a:rPr lang="en-GB" sz="1050" b="1" dirty="0"/>
                        <a:t>Validation results</a:t>
                      </a:r>
                    </a:p>
                  </a:txBody>
                  <a:tcPr marT="36000" marB="36000">
                    <a:solidFill>
                      <a:srgbClr val="EAEAF2"/>
                    </a:solidFill>
                  </a:tcPr>
                </a:tc>
                <a:tc>
                  <a:txBody>
                    <a:bodyPr/>
                    <a:lstStyle/>
                    <a:p>
                      <a:r>
                        <a:rPr lang="en-GB" sz="1050" b="1" dirty="0"/>
                        <a:t>Loss: 	0.5326</a:t>
                      </a:r>
                    </a:p>
                    <a:p>
                      <a:r>
                        <a:rPr lang="en-GB" sz="1050" b="1" dirty="0"/>
                        <a:t>Accuracy:	0.8244 (82.44%)</a:t>
                      </a:r>
                    </a:p>
                  </a:txBody>
                  <a:tcPr marT="36000" marB="36000">
                    <a:solidFill>
                      <a:srgbClr val="EAEAF2"/>
                    </a:solidFill>
                  </a:tcPr>
                </a:tc>
                <a:extLst>
                  <a:ext uri="{0D108BD9-81ED-4DB2-BD59-A6C34878D82A}">
                    <a16:rowId xmlns:a16="http://schemas.microsoft.com/office/drawing/2014/main" val="2367290346"/>
                  </a:ext>
                </a:extLst>
              </a:tr>
              <a:tr h="266844">
                <a:tc>
                  <a:txBody>
                    <a:bodyPr/>
                    <a:lstStyle/>
                    <a:p>
                      <a:r>
                        <a:rPr lang="en-GB" sz="1050" b="1" dirty="0"/>
                        <a:t>Test results</a:t>
                      </a:r>
                    </a:p>
                  </a:txBody>
                  <a:tcPr marT="36000" marB="36000">
                    <a:solidFill>
                      <a:srgbClr val="FFFFFF"/>
                    </a:solidFill>
                  </a:tcPr>
                </a:tc>
                <a:tc>
                  <a:txBody>
                    <a:bodyPr/>
                    <a:lstStyle/>
                    <a:p>
                      <a:r>
                        <a:rPr lang="en-GB" sz="1050" b="1" dirty="0"/>
                        <a:t>Loss: 	0.5533</a:t>
                      </a:r>
                    </a:p>
                    <a:p>
                      <a:r>
                        <a:rPr lang="en-GB" sz="1050" b="1" dirty="0"/>
                        <a:t>Accuracy:	0.8205 (82.05%)</a:t>
                      </a:r>
                    </a:p>
                  </a:txBody>
                  <a:tcPr marT="36000" marB="36000">
                    <a:solidFill>
                      <a:srgbClr val="FFFFFF"/>
                    </a:solidFill>
                  </a:tcPr>
                </a:tc>
                <a:extLst>
                  <a:ext uri="{0D108BD9-81ED-4DB2-BD59-A6C34878D82A}">
                    <a16:rowId xmlns:a16="http://schemas.microsoft.com/office/drawing/2014/main" val="2430017221"/>
                  </a:ext>
                </a:extLst>
              </a:tr>
            </a:tbl>
          </a:graphicData>
        </a:graphic>
      </p:graphicFrame>
      <p:sp>
        <p:nvSpPr>
          <p:cNvPr id="8" name="Google Shape;510;g2582783fbb7_6_293">
            <a:extLst>
              <a:ext uri="{FF2B5EF4-FFF2-40B4-BE49-F238E27FC236}">
                <a16:creationId xmlns:a16="http://schemas.microsoft.com/office/drawing/2014/main" id="{85BF0B0E-2780-DE8E-04A7-1CBE7AF20247}"/>
              </a:ext>
            </a:extLst>
          </p:cNvPr>
          <p:cNvSpPr txBox="1">
            <a:spLocks/>
          </p:cNvSpPr>
          <p:nvPr/>
        </p:nvSpPr>
        <p:spPr>
          <a:xfrm>
            <a:off x="1838835" y="1328919"/>
            <a:ext cx="893735" cy="452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1pPr>
            <a:lvl2pPr marR="0" lvl="1"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2pPr>
            <a:lvl3pPr marR="0" lvl="2"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3pPr>
            <a:lvl4pPr marR="0" lvl="3"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4pPr>
            <a:lvl5pPr marR="0" lvl="4"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5pPr>
            <a:lvl6pPr marR="0" lvl="5"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6pPr>
            <a:lvl7pPr marR="0" lvl="6"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7pPr>
            <a:lvl8pPr marR="0" lvl="7"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8pPr>
            <a:lvl9pPr marR="0" lvl="8"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9pPr>
          </a:lstStyle>
          <a:p>
            <a:r>
              <a:rPr lang="en-GB" sz="2400" dirty="0"/>
              <a:t>ANN</a:t>
            </a:r>
          </a:p>
        </p:txBody>
      </p:sp>
      <p:sp>
        <p:nvSpPr>
          <p:cNvPr id="9" name="Google Shape;510;g2582783fbb7_6_293">
            <a:extLst>
              <a:ext uri="{FF2B5EF4-FFF2-40B4-BE49-F238E27FC236}">
                <a16:creationId xmlns:a16="http://schemas.microsoft.com/office/drawing/2014/main" id="{EBDF2076-BA82-AC2B-A68B-8345CA35A6B0}"/>
              </a:ext>
            </a:extLst>
          </p:cNvPr>
          <p:cNvSpPr txBox="1">
            <a:spLocks/>
          </p:cNvSpPr>
          <p:nvPr/>
        </p:nvSpPr>
        <p:spPr>
          <a:xfrm>
            <a:off x="3936159" y="836640"/>
            <a:ext cx="893735" cy="4527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1pPr>
            <a:lvl2pPr marR="0" lvl="1"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2pPr>
            <a:lvl3pPr marR="0" lvl="2"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3pPr>
            <a:lvl4pPr marR="0" lvl="3"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4pPr>
            <a:lvl5pPr marR="0" lvl="4"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5pPr>
            <a:lvl6pPr marR="0" lvl="5"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6pPr>
            <a:lvl7pPr marR="0" lvl="6"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7pPr>
            <a:lvl8pPr marR="0" lvl="7"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8pPr>
            <a:lvl9pPr marR="0" lvl="8" algn="ctr" rtl="0">
              <a:lnSpc>
                <a:spcPct val="100000"/>
              </a:lnSpc>
              <a:spcBef>
                <a:spcPts val="0"/>
              </a:spcBef>
              <a:spcAft>
                <a:spcPts val="0"/>
              </a:spcAft>
              <a:buClr>
                <a:schemeClr val="lt2"/>
              </a:buClr>
              <a:buSzPts val="3000"/>
              <a:buFont typeface="Rajdhani"/>
              <a:buNone/>
              <a:defRPr sz="3000" b="1" i="0" u="none" strike="noStrike" cap="none">
                <a:solidFill>
                  <a:schemeClr val="lt2"/>
                </a:solidFill>
                <a:latin typeface="Rajdhani"/>
                <a:ea typeface="Rajdhani"/>
                <a:cs typeface="Rajdhani"/>
                <a:sym typeface="Rajdhani"/>
              </a:defRPr>
            </a:lvl9pPr>
          </a:lstStyle>
          <a:p>
            <a:r>
              <a:rPr lang="en-GB" sz="2400" dirty="0"/>
              <a:t>CNN</a:t>
            </a:r>
          </a:p>
        </p:txBody>
      </p:sp>
    </p:spTree>
    <p:extLst>
      <p:ext uri="{BB962C8B-B14F-4D97-AF65-F5344CB8AC3E}">
        <p14:creationId xmlns:p14="http://schemas.microsoft.com/office/powerpoint/2010/main" val="193203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2582783fbb7_6_304"/>
          <p:cNvSpPr txBox="1">
            <a:spLocks noGrp="1"/>
          </p:cNvSpPr>
          <p:nvPr>
            <p:ph type="body" idx="1"/>
          </p:nvPr>
        </p:nvSpPr>
        <p:spPr>
          <a:xfrm>
            <a:off x="255638" y="992200"/>
            <a:ext cx="8632800" cy="3867300"/>
          </a:xfrm>
          <a:prstGeom prst="rect">
            <a:avLst/>
          </a:prstGeom>
          <a:solidFill>
            <a:schemeClr val="dk1">
              <a:alpha val="56078"/>
            </a:schemeClr>
          </a:solid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accent4"/>
              </a:buClr>
              <a:buSzPts val="1400"/>
              <a:buChar char="●"/>
            </a:pPr>
            <a:r>
              <a:rPr lang="en" dirty="0"/>
              <a:t>Happy with the final performance of our ANN and CNN models</a:t>
            </a:r>
            <a:endParaRPr dirty="0"/>
          </a:p>
          <a:p>
            <a:pPr marL="457200" lvl="0" indent="-317500" algn="l" rtl="0">
              <a:lnSpc>
                <a:spcPct val="100000"/>
              </a:lnSpc>
              <a:spcBef>
                <a:spcPts val="600"/>
              </a:spcBef>
              <a:spcAft>
                <a:spcPts val="0"/>
              </a:spcAft>
              <a:buClr>
                <a:schemeClr val="accent4"/>
              </a:buClr>
              <a:buSzPts val="1400"/>
              <a:buChar char="●"/>
            </a:pPr>
            <a:r>
              <a:rPr lang="en" dirty="0"/>
              <a:t>We learned a huge amount about building neural networks, including</a:t>
            </a:r>
            <a:endParaRPr dirty="0"/>
          </a:p>
          <a:p>
            <a:pPr marL="914400" lvl="1" indent="-317500" algn="l" rtl="0">
              <a:lnSpc>
                <a:spcPct val="100000"/>
              </a:lnSpc>
              <a:spcBef>
                <a:spcPts val="600"/>
              </a:spcBef>
              <a:spcAft>
                <a:spcPts val="0"/>
              </a:spcAft>
              <a:buClr>
                <a:schemeClr val="accent4"/>
              </a:buClr>
              <a:buSzPts val="1400"/>
              <a:buChar char="○"/>
            </a:pPr>
            <a:r>
              <a:rPr lang="en" dirty="0"/>
              <a:t>The need to tune hyperparameters; optimiser, activation function, loss function, kernel initialiser, bias initialiser and batch size</a:t>
            </a:r>
            <a:endParaRPr dirty="0"/>
          </a:p>
          <a:p>
            <a:pPr marL="914400" lvl="1" indent="-317500" algn="l" rtl="0">
              <a:lnSpc>
                <a:spcPct val="100000"/>
              </a:lnSpc>
              <a:spcBef>
                <a:spcPts val="600"/>
              </a:spcBef>
              <a:spcAft>
                <a:spcPts val="0"/>
              </a:spcAft>
              <a:buClr>
                <a:schemeClr val="accent4"/>
              </a:buClr>
              <a:buSzPts val="1400"/>
              <a:buChar char="○"/>
            </a:pPr>
            <a:r>
              <a:rPr lang="en" dirty="0"/>
              <a:t>The impact of increasing neurons and layers</a:t>
            </a:r>
            <a:endParaRPr dirty="0"/>
          </a:p>
          <a:p>
            <a:pPr marL="914400" lvl="1" indent="-317500" algn="l" rtl="0">
              <a:lnSpc>
                <a:spcPct val="100000"/>
              </a:lnSpc>
              <a:spcBef>
                <a:spcPts val="600"/>
              </a:spcBef>
              <a:spcAft>
                <a:spcPts val="0"/>
              </a:spcAft>
              <a:buClr>
                <a:schemeClr val="accent4"/>
              </a:buClr>
              <a:buSzPts val="1400"/>
              <a:buChar char="○"/>
            </a:pPr>
            <a:r>
              <a:rPr lang="en" dirty="0"/>
              <a:t>The impact of dropout</a:t>
            </a:r>
            <a:endParaRPr dirty="0"/>
          </a:p>
          <a:p>
            <a:pPr marL="914400" lvl="1" indent="-317500" algn="l" rtl="0">
              <a:lnSpc>
                <a:spcPct val="100000"/>
              </a:lnSpc>
              <a:spcBef>
                <a:spcPts val="600"/>
              </a:spcBef>
              <a:spcAft>
                <a:spcPts val="0"/>
              </a:spcAft>
              <a:buClr>
                <a:schemeClr val="accent4"/>
              </a:buClr>
              <a:buSzPts val="1400"/>
              <a:buChar char="○"/>
            </a:pPr>
            <a:r>
              <a:rPr lang="en" dirty="0"/>
              <a:t>The structure and benefits of convolutional layers and pooling layers in a CNN</a:t>
            </a:r>
            <a:endParaRPr dirty="0"/>
          </a:p>
          <a:p>
            <a:pPr marL="914400" lvl="1" indent="-317500" algn="l" rtl="0">
              <a:lnSpc>
                <a:spcPct val="100000"/>
              </a:lnSpc>
              <a:spcBef>
                <a:spcPts val="600"/>
              </a:spcBef>
              <a:spcAft>
                <a:spcPts val="0"/>
              </a:spcAft>
              <a:buClr>
                <a:schemeClr val="accent4"/>
              </a:buClr>
              <a:buSzPts val="1400"/>
              <a:buChar char="○"/>
            </a:pPr>
            <a:r>
              <a:rPr lang="en" dirty="0"/>
              <a:t>Increasing epochs increases accuracy through backpropagation, but all models eventually start to overfit, so the early stop function helps to identify the best time to stop</a:t>
            </a:r>
            <a:endParaRPr dirty="0"/>
          </a:p>
          <a:p>
            <a:pPr marL="914400" lvl="1" indent="-317500" algn="l" rtl="0">
              <a:lnSpc>
                <a:spcPct val="100000"/>
              </a:lnSpc>
              <a:spcBef>
                <a:spcPts val="600"/>
              </a:spcBef>
              <a:spcAft>
                <a:spcPts val="0"/>
              </a:spcAft>
              <a:buClr>
                <a:schemeClr val="accent4"/>
              </a:buClr>
              <a:buSzPts val="1400"/>
              <a:buChar char="○"/>
            </a:pPr>
            <a:r>
              <a:rPr lang="en" dirty="0"/>
              <a:t>How easy it is to build machine learning models with the Keras library in Python</a:t>
            </a:r>
            <a:endParaRPr dirty="0"/>
          </a:p>
          <a:p>
            <a:pPr marL="457200" lvl="0" indent="-317500" algn="l" rtl="0">
              <a:lnSpc>
                <a:spcPct val="100000"/>
              </a:lnSpc>
              <a:spcBef>
                <a:spcPts val="600"/>
              </a:spcBef>
              <a:spcAft>
                <a:spcPts val="0"/>
              </a:spcAft>
              <a:buClr>
                <a:schemeClr val="accent4"/>
              </a:buClr>
              <a:buSzPts val="1400"/>
              <a:buChar char="●"/>
            </a:pPr>
            <a:r>
              <a:rPr lang="en" dirty="0"/>
              <a:t>We worked very well as a team. We were collaborative, divided the work fairly, and communicated regularly.</a:t>
            </a:r>
            <a:endParaRPr dirty="0"/>
          </a:p>
          <a:p>
            <a:pPr marL="457200" lvl="0" indent="-317500" algn="l" rtl="0">
              <a:lnSpc>
                <a:spcPct val="100000"/>
              </a:lnSpc>
              <a:spcBef>
                <a:spcPts val="600"/>
              </a:spcBef>
              <a:spcAft>
                <a:spcPts val="600"/>
              </a:spcAft>
              <a:buClr>
                <a:schemeClr val="accent4"/>
              </a:buClr>
              <a:buSzPts val="1400"/>
              <a:buChar char="●"/>
            </a:pPr>
            <a:r>
              <a:rPr lang="en" dirty="0"/>
              <a:t>Future improvement: identification of best practice hyperparameters. </a:t>
            </a:r>
            <a:endParaRPr dirty="0"/>
          </a:p>
        </p:txBody>
      </p:sp>
      <p:sp>
        <p:nvSpPr>
          <p:cNvPr id="523" name="Google Shape;523;g2582783fbb7_6_304"/>
          <p:cNvSpPr txBox="1">
            <a:spLocks noGrp="1"/>
          </p:cNvSpPr>
          <p:nvPr>
            <p:ph type="title"/>
          </p:nvPr>
        </p:nvSpPr>
        <p:spPr>
          <a:xfrm>
            <a:off x="720000" y="210750"/>
            <a:ext cx="770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dirty="0"/>
              <a:t>CONCLUSIONS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631200" y="253400"/>
            <a:ext cx="7881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ARTIFICIAL INTELLIGENCE &amp; OBJECT RECOGNITION</a:t>
            </a:r>
            <a:endParaRPr sz="3000"/>
          </a:p>
        </p:txBody>
      </p:sp>
      <p:sp>
        <p:nvSpPr>
          <p:cNvPr id="98" name="Google Shape;98;p2"/>
          <p:cNvSpPr txBox="1">
            <a:spLocks noGrp="1"/>
          </p:cNvSpPr>
          <p:nvPr>
            <p:ph type="body" idx="1"/>
          </p:nvPr>
        </p:nvSpPr>
        <p:spPr>
          <a:xfrm>
            <a:off x="388650" y="992200"/>
            <a:ext cx="8366700" cy="3798000"/>
          </a:xfrm>
          <a:prstGeom prst="rect">
            <a:avLst/>
          </a:prstGeom>
          <a:solidFill>
            <a:schemeClr val="dk1">
              <a:alpha val="56470"/>
            </a:schemeClr>
          </a:solid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lt2"/>
              </a:buClr>
              <a:buSzPts val="1400"/>
              <a:buFont typeface="Fira Sans Condensed"/>
              <a:buChar char="●"/>
            </a:pPr>
            <a:r>
              <a:rPr lang="en" b="1">
                <a:solidFill>
                  <a:schemeClr val="lt2"/>
                </a:solidFill>
              </a:rPr>
              <a:t>Artificial Intelligence (AI) </a:t>
            </a:r>
            <a:r>
              <a:rPr lang="en">
                <a:solidFill>
                  <a:schemeClr val="lt2"/>
                </a:solidFill>
              </a:rPr>
              <a:t>is “…the science and engineering of making intelligent machines…” (IBM, N.D.)</a:t>
            </a:r>
            <a:endParaRPr b="1">
              <a:solidFill>
                <a:schemeClr val="lt2"/>
              </a:solidFill>
            </a:endParaRPr>
          </a:p>
          <a:p>
            <a:pPr marL="457200" lvl="0" indent="-317500" algn="l" rtl="0">
              <a:lnSpc>
                <a:spcPct val="100000"/>
              </a:lnSpc>
              <a:spcBef>
                <a:spcPts val="1000"/>
              </a:spcBef>
              <a:spcAft>
                <a:spcPts val="0"/>
              </a:spcAft>
              <a:buClr>
                <a:schemeClr val="lt2"/>
              </a:buClr>
              <a:buSzPts val="1400"/>
              <a:buFont typeface="Fira Sans Condensed"/>
              <a:buChar char="●"/>
            </a:pPr>
            <a:r>
              <a:rPr lang="en">
                <a:solidFill>
                  <a:schemeClr val="lt2"/>
                </a:solidFill>
              </a:rPr>
              <a:t>The AI market: $86.9 billion revenue in 2022. Estimated</a:t>
            </a:r>
            <a:r>
              <a:rPr lang="en"/>
              <a:t> $407 billion revenue in 2027. (Haan, 2023)</a:t>
            </a:r>
            <a:endParaRPr/>
          </a:p>
          <a:p>
            <a:pPr marL="457200" lvl="0" indent="-317500" algn="l" rtl="0">
              <a:lnSpc>
                <a:spcPct val="100000"/>
              </a:lnSpc>
              <a:spcBef>
                <a:spcPts val="1000"/>
              </a:spcBef>
              <a:spcAft>
                <a:spcPts val="0"/>
              </a:spcAft>
              <a:buClr>
                <a:schemeClr val="lt2"/>
              </a:buClr>
              <a:buSzPts val="1400"/>
              <a:buFont typeface="Fira Sans Condensed"/>
              <a:buChar char="●"/>
            </a:pPr>
            <a:r>
              <a:rPr lang="en">
                <a:solidFill>
                  <a:schemeClr val="lt2"/>
                </a:solidFill>
              </a:rPr>
              <a:t>Impact of most technologies on jobs expected to be a net positive over the next five years (WEF, 2023)</a:t>
            </a:r>
            <a:endParaRPr>
              <a:solidFill>
                <a:schemeClr val="lt2"/>
              </a:solidFill>
            </a:endParaRPr>
          </a:p>
        </p:txBody>
      </p:sp>
      <p:sp>
        <p:nvSpPr>
          <p:cNvPr id="99" name="Google Shape;99;p2"/>
          <p:cNvSpPr txBox="1"/>
          <p:nvPr/>
        </p:nvSpPr>
        <p:spPr>
          <a:xfrm>
            <a:off x="3402450" y="2084800"/>
            <a:ext cx="2339100" cy="457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500" b="1">
                <a:solidFill>
                  <a:schemeClr val="lt2"/>
                </a:solidFill>
                <a:latin typeface="Rajdhani"/>
                <a:ea typeface="Rajdhani"/>
                <a:cs typeface="Rajdhani"/>
                <a:sym typeface="Rajdhani"/>
              </a:rPr>
              <a:t>AI MAIN FIELDS</a:t>
            </a:r>
            <a:endParaRPr sz="1500" b="1" i="0" u="none" strike="noStrike" cap="none">
              <a:solidFill>
                <a:schemeClr val="lt2"/>
              </a:solidFill>
              <a:latin typeface="Rajdhani"/>
              <a:ea typeface="Rajdhani"/>
              <a:cs typeface="Rajdhani"/>
              <a:sym typeface="Rajdhani"/>
            </a:endParaRPr>
          </a:p>
        </p:txBody>
      </p:sp>
      <p:sp>
        <p:nvSpPr>
          <p:cNvPr id="100" name="Google Shape;100;p2"/>
          <p:cNvSpPr/>
          <p:nvPr/>
        </p:nvSpPr>
        <p:spPr>
          <a:xfrm>
            <a:off x="2565925" y="3249397"/>
            <a:ext cx="126900" cy="1269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4508559" y="3249397"/>
            <a:ext cx="126900" cy="1269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6451191" y="3249397"/>
            <a:ext cx="126900" cy="1269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 name="Google Shape;103;p2"/>
          <p:cNvCxnSpPr>
            <a:stCxn id="100" idx="6"/>
            <a:endCxn id="101" idx="2"/>
          </p:cNvCxnSpPr>
          <p:nvPr/>
        </p:nvCxnSpPr>
        <p:spPr>
          <a:xfrm>
            <a:off x="2692824" y="3312847"/>
            <a:ext cx="1815600" cy="0"/>
          </a:xfrm>
          <a:prstGeom prst="straightConnector1">
            <a:avLst/>
          </a:prstGeom>
          <a:noFill/>
          <a:ln w="19050" cap="flat" cmpd="sng">
            <a:solidFill>
              <a:schemeClr val="lt2"/>
            </a:solidFill>
            <a:prstDash val="solid"/>
            <a:round/>
            <a:headEnd type="none" w="sm" len="sm"/>
            <a:tailEnd type="none" w="sm" len="sm"/>
          </a:ln>
        </p:spPr>
      </p:cxnSp>
      <p:cxnSp>
        <p:nvCxnSpPr>
          <p:cNvPr id="104" name="Google Shape;104;p2"/>
          <p:cNvCxnSpPr>
            <a:stCxn id="101" idx="6"/>
            <a:endCxn id="102" idx="2"/>
          </p:cNvCxnSpPr>
          <p:nvPr/>
        </p:nvCxnSpPr>
        <p:spPr>
          <a:xfrm>
            <a:off x="4635459" y="3312847"/>
            <a:ext cx="1815600" cy="0"/>
          </a:xfrm>
          <a:prstGeom prst="straightConnector1">
            <a:avLst/>
          </a:prstGeom>
          <a:noFill/>
          <a:ln w="19050" cap="flat" cmpd="sng">
            <a:solidFill>
              <a:schemeClr val="lt2"/>
            </a:solidFill>
            <a:prstDash val="solid"/>
            <a:round/>
            <a:headEnd type="none" w="sm" len="sm"/>
            <a:tailEnd type="none" w="sm" len="sm"/>
          </a:ln>
        </p:spPr>
      </p:cxnSp>
      <p:cxnSp>
        <p:nvCxnSpPr>
          <p:cNvPr id="105" name="Google Shape;105;p2"/>
          <p:cNvCxnSpPr>
            <a:stCxn id="100" idx="4"/>
          </p:cNvCxnSpPr>
          <p:nvPr/>
        </p:nvCxnSpPr>
        <p:spPr>
          <a:xfrm>
            <a:off x="2629375" y="3376297"/>
            <a:ext cx="0" cy="323700"/>
          </a:xfrm>
          <a:prstGeom prst="straightConnector1">
            <a:avLst/>
          </a:prstGeom>
          <a:noFill/>
          <a:ln w="19050" cap="flat" cmpd="sng">
            <a:solidFill>
              <a:schemeClr val="lt2"/>
            </a:solidFill>
            <a:prstDash val="solid"/>
            <a:round/>
            <a:headEnd type="none" w="sm" len="sm"/>
            <a:tailEnd type="none" w="sm" len="sm"/>
          </a:ln>
        </p:spPr>
      </p:cxnSp>
      <p:cxnSp>
        <p:nvCxnSpPr>
          <p:cNvPr id="106" name="Google Shape;106;p2"/>
          <p:cNvCxnSpPr>
            <a:stCxn id="101" idx="4"/>
          </p:cNvCxnSpPr>
          <p:nvPr/>
        </p:nvCxnSpPr>
        <p:spPr>
          <a:xfrm>
            <a:off x="4572009" y="3376297"/>
            <a:ext cx="0" cy="323700"/>
          </a:xfrm>
          <a:prstGeom prst="straightConnector1">
            <a:avLst/>
          </a:prstGeom>
          <a:noFill/>
          <a:ln w="19050" cap="flat" cmpd="sng">
            <a:solidFill>
              <a:schemeClr val="lt2"/>
            </a:solidFill>
            <a:prstDash val="solid"/>
            <a:round/>
            <a:headEnd type="none" w="sm" len="sm"/>
            <a:tailEnd type="none" w="sm" len="sm"/>
          </a:ln>
        </p:spPr>
      </p:cxnSp>
      <p:cxnSp>
        <p:nvCxnSpPr>
          <p:cNvPr id="107" name="Google Shape;107;p2"/>
          <p:cNvCxnSpPr>
            <a:stCxn id="102" idx="4"/>
          </p:cNvCxnSpPr>
          <p:nvPr/>
        </p:nvCxnSpPr>
        <p:spPr>
          <a:xfrm>
            <a:off x="6514642" y="3376297"/>
            <a:ext cx="0" cy="323700"/>
          </a:xfrm>
          <a:prstGeom prst="straightConnector1">
            <a:avLst/>
          </a:prstGeom>
          <a:noFill/>
          <a:ln w="19050" cap="flat" cmpd="sng">
            <a:solidFill>
              <a:schemeClr val="lt2"/>
            </a:solidFill>
            <a:prstDash val="solid"/>
            <a:round/>
            <a:headEnd type="none" w="sm" len="sm"/>
            <a:tailEnd type="none" w="sm" len="sm"/>
          </a:ln>
        </p:spPr>
      </p:cxnSp>
      <p:grpSp>
        <p:nvGrpSpPr>
          <p:cNvPr id="108" name="Google Shape;108;p2"/>
          <p:cNvGrpSpPr/>
          <p:nvPr/>
        </p:nvGrpSpPr>
        <p:grpSpPr>
          <a:xfrm>
            <a:off x="1687813" y="2474999"/>
            <a:ext cx="1883100" cy="1760088"/>
            <a:chOff x="716600" y="1790299"/>
            <a:chExt cx="1883100" cy="1760088"/>
          </a:xfrm>
        </p:grpSpPr>
        <p:sp>
          <p:nvSpPr>
            <p:cNvPr id="109" name="Google Shape;109;p2"/>
            <p:cNvSpPr txBox="1"/>
            <p:nvPr/>
          </p:nvSpPr>
          <p:spPr>
            <a:xfrm>
              <a:off x="716600" y="3001688"/>
              <a:ext cx="18831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a:solidFill>
                    <a:schemeClr val="lt2"/>
                  </a:solidFill>
                  <a:latin typeface="Fira Sans Condensed"/>
                  <a:ea typeface="Fira Sans Condensed"/>
                  <a:cs typeface="Fira Sans Condensed"/>
                  <a:sym typeface="Fira Sans Condensed"/>
                </a:rPr>
                <a:t>Giving the ability to machines to ‘learn’</a:t>
              </a:r>
              <a:endParaRPr sz="1200" b="0" i="0" u="none" strike="noStrike" cap="none">
                <a:solidFill>
                  <a:schemeClr val="lt2"/>
                </a:solidFill>
                <a:latin typeface="Fira Sans Condensed"/>
                <a:ea typeface="Fira Sans Condensed"/>
                <a:cs typeface="Fira Sans Condensed"/>
                <a:sym typeface="Fira Sans Condensed"/>
              </a:endParaRPr>
            </a:p>
          </p:txBody>
        </p:sp>
        <p:sp>
          <p:nvSpPr>
            <p:cNvPr id="110" name="Google Shape;110;p2"/>
            <p:cNvSpPr txBox="1"/>
            <p:nvPr/>
          </p:nvSpPr>
          <p:spPr>
            <a:xfrm>
              <a:off x="716600" y="1790299"/>
              <a:ext cx="1883100" cy="457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200" b="1">
                  <a:solidFill>
                    <a:schemeClr val="lt2"/>
                  </a:solidFill>
                  <a:latin typeface="Rajdhani"/>
                  <a:ea typeface="Rajdhani"/>
                  <a:cs typeface="Rajdhani"/>
                  <a:sym typeface="Rajdhani"/>
                </a:rPr>
                <a:t>Machine Learning</a:t>
              </a:r>
              <a:endParaRPr sz="1200" b="1" i="0" u="none" strike="noStrike" cap="none">
                <a:solidFill>
                  <a:schemeClr val="lt2"/>
                </a:solidFill>
                <a:latin typeface="Rajdhani"/>
                <a:ea typeface="Rajdhani"/>
                <a:cs typeface="Rajdhani"/>
                <a:sym typeface="Rajdhani"/>
              </a:endParaRPr>
            </a:p>
          </p:txBody>
        </p:sp>
      </p:grpSp>
      <p:grpSp>
        <p:nvGrpSpPr>
          <p:cNvPr id="111" name="Google Shape;111;p2"/>
          <p:cNvGrpSpPr/>
          <p:nvPr/>
        </p:nvGrpSpPr>
        <p:grpSpPr>
          <a:xfrm>
            <a:off x="3630446" y="2474999"/>
            <a:ext cx="1883113" cy="1755913"/>
            <a:chOff x="2659233" y="1790299"/>
            <a:chExt cx="1883113" cy="1755913"/>
          </a:xfrm>
        </p:grpSpPr>
        <p:sp>
          <p:nvSpPr>
            <p:cNvPr id="112" name="Google Shape;112;p2"/>
            <p:cNvSpPr txBox="1"/>
            <p:nvPr/>
          </p:nvSpPr>
          <p:spPr>
            <a:xfrm>
              <a:off x="2659246" y="2997513"/>
              <a:ext cx="18831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a:solidFill>
                    <a:schemeClr val="lt2"/>
                  </a:solidFill>
                  <a:latin typeface="Fira Sans Condensed"/>
                  <a:ea typeface="Fira Sans Condensed"/>
                  <a:cs typeface="Fira Sans Condensed"/>
                  <a:sym typeface="Fira Sans Condensed"/>
                </a:rPr>
                <a:t>Giving the ability to machines to ‘see’</a:t>
              </a:r>
              <a:endParaRPr sz="1200" b="0" i="0" u="none" strike="noStrike" cap="none">
                <a:solidFill>
                  <a:schemeClr val="lt2"/>
                </a:solidFill>
                <a:latin typeface="Fira Sans Condensed"/>
                <a:ea typeface="Fira Sans Condensed"/>
                <a:cs typeface="Fira Sans Condensed"/>
                <a:sym typeface="Fira Sans Condensed"/>
              </a:endParaRPr>
            </a:p>
          </p:txBody>
        </p:sp>
        <p:sp>
          <p:nvSpPr>
            <p:cNvPr id="113" name="Google Shape;113;p2"/>
            <p:cNvSpPr txBox="1"/>
            <p:nvPr/>
          </p:nvSpPr>
          <p:spPr>
            <a:xfrm>
              <a:off x="2659233" y="1790299"/>
              <a:ext cx="1883100" cy="457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200" b="1">
                  <a:solidFill>
                    <a:schemeClr val="lt2"/>
                  </a:solidFill>
                  <a:latin typeface="Rajdhani"/>
                  <a:ea typeface="Rajdhani"/>
                  <a:cs typeface="Rajdhani"/>
                  <a:sym typeface="Rajdhani"/>
                </a:rPr>
                <a:t>Computer Vision</a:t>
              </a:r>
              <a:endParaRPr sz="1200" b="1" i="0" u="none" strike="noStrike" cap="none">
                <a:solidFill>
                  <a:schemeClr val="lt2"/>
                </a:solidFill>
                <a:latin typeface="Rajdhani"/>
                <a:ea typeface="Rajdhani"/>
                <a:cs typeface="Rajdhani"/>
                <a:sym typeface="Rajdhani"/>
              </a:endParaRPr>
            </a:p>
          </p:txBody>
        </p:sp>
      </p:grpSp>
      <p:grpSp>
        <p:nvGrpSpPr>
          <p:cNvPr id="114" name="Google Shape;114;p2"/>
          <p:cNvGrpSpPr/>
          <p:nvPr/>
        </p:nvGrpSpPr>
        <p:grpSpPr>
          <a:xfrm>
            <a:off x="5573080" y="2474999"/>
            <a:ext cx="1883100" cy="1755926"/>
            <a:chOff x="4601867" y="1790299"/>
            <a:chExt cx="1883100" cy="1755926"/>
          </a:xfrm>
        </p:grpSpPr>
        <p:sp>
          <p:nvSpPr>
            <p:cNvPr id="115" name="Google Shape;115;p2"/>
            <p:cNvSpPr txBox="1"/>
            <p:nvPr/>
          </p:nvSpPr>
          <p:spPr>
            <a:xfrm>
              <a:off x="4601867" y="2997525"/>
              <a:ext cx="18831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200">
                  <a:solidFill>
                    <a:schemeClr val="lt2"/>
                  </a:solidFill>
                  <a:latin typeface="Fira Sans Condensed"/>
                  <a:ea typeface="Fira Sans Condensed"/>
                  <a:cs typeface="Fira Sans Condensed"/>
                  <a:sym typeface="Fira Sans Condensed"/>
                </a:rPr>
                <a:t>Giving the ability to machines to ‘understand’</a:t>
              </a:r>
              <a:endParaRPr sz="1200" b="0" i="0" u="none" strike="noStrike" cap="none">
                <a:solidFill>
                  <a:schemeClr val="lt2"/>
                </a:solidFill>
                <a:latin typeface="Fira Sans Condensed"/>
                <a:ea typeface="Fira Sans Condensed"/>
                <a:cs typeface="Fira Sans Condensed"/>
                <a:sym typeface="Fira Sans Condensed"/>
              </a:endParaRPr>
            </a:p>
          </p:txBody>
        </p:sp>
        <p:sp>
          <p:nvSpPr>
            <p:cNvPr id="116" name="Google Shape;116;p2"/>
            <p:cNvSpPr txBox="1"/>
            <p:nvPr/>
          </p:nvSpPr>
          <p:spPr>
            <a:xfrm>
              <a:off x="4601867" y="1790299"/>
              <a:ext cx="1883100" cy="457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200" b="1">
                  <a:solidFill>
                    <a:schemeClr val="lt2"/>
                  </a:solidFill>
                  <a:latin typeface="Rajdhani"/>
                  <a:ea typeface="Rajdhani"/>
                  <a:cs typeface="Rajdhani"/>
                  <a:sym typeface="Rajdhani"/>
                </a:rPr>
                <a:t>Natural Language Processing</a:t>
              </a:r>
              <a:endParaRPr sz="1200" b="1" i="0" u="none" strike="noStrike" cap="none">
                <a:solidFill>
                  <a:schemeClr val="lt2"/>
                </a:solidFill>
                <a:latin typeface="Rajdhani"/>
                <a:ea typeface="Rajdhani"/>
                <a:cs typeface="Rajdhani"/>
                <a:sym typeface="Rajdhani"/>
              </a:endParaRPr>
            </a:p>
          </p:txBody>
        </p:sp>
      </p:grpSp>
      <p:cxnSp>
        <p:nvCxnSpPr>
          <p:cNvPr id="117" name="Google Shape;117;p2"/>
          <p:cNvCxnSpPr>
            <a:stCxn id="100" idx="0"/>
            <a:endCxn id="110" idx="2"/>
          </p:cNvCxnSpPr>
          <p:nvPr/>
        </p:nvCxnSpPr>
        <p:spPr>
          <a:xfrm rot="10800000">
            <a:off x="2629375" y="2932297"/>
            <a:ext cx="0" cy="317100"/>
          </a:xfrm>
          <a:prstGeom prst="straightConnector1">
            <a:avLst/>
          </a:prstGeom>
          <a:noFill/>
          <a:ln w="19050" cap="flat" cmpd="sng">
            <a:solidFill>
              <a:schemeClr val="lt2"/>
            </a:solidFill>
            <a:prstDash val="solid"/>
            <a:round/>
            <a:headEnd type="none" w="sm" len="sm"/>
            <a:tailEnd type="none" w="sm" len="sm"/>
          </a:ln>
        </p:spPr>
      </p:cxnSp>
      <p:cxnSp>
        <p:nvCxnSpPr>
          <p:cNvPr id="118" name="Google Shape;118;p2"/>
          <p:cNvCxnSpPr>
            <a:stCxn id="101" idx="0"/>
            <a:endCxn id="113" idx="2"/>
          </p:cNvCxnSpPr>
          <p:nvPr/>
        </p:nvCxnSpPr>
        <p:spPr>
          <a:xfrm rot="10800000">
            <a:off x="4572009" y="2932297"/>
            <a:ext cx="0" cy="317100"/>
          </a:xfrm>
          <a:prstGeom prst="straightConnector1">
            <a:avLst/>
          </a:prstGeom>
          <a:noFill/>
          <a:ln w="19050" cap="flat" cmpd="sng">
            <a:solidFill>
              <a:schemeClr val="lt2"/>
            </a:solidFill>
            <a:prstDash val="solid"/>
            <a:round/>
            <a:headEnd type="none" w="sm" len="sm"/>
            <a:tailEnd type="none" w="sm" len="sm"/>
          </a:ln>
        </p:spPr>
      </p:cxnSp>
      <p:cxnSp>
        <p:nvCxnSpPr>
          <p:cNvPr id="119" name="Google Shape;119;p2"/>
          <p:cNvCxnSpPr>
            <a:stCxn id="102" idx="0"/>
            <a:endCxn id="116" idx="2"/>
          </p:cNvCxnSpPr>
          <p:nvPr/>
        </p:nvCxnSpPr>
        <p:spPr>
          <a:xfrm rot="10800000">
            <a:off x="6514642" y="2932297"/>
            <a:ext cx="0" cy="317100"/>
          </a:xfrm>
          <a:prstGeom prst="straightConnector1">
            <a:avLst/>
          </a:prstGeom>
          <a:noFill/>
          <a:ln w="19050" cap="flat" cmpd="sng">
            <a:solidFill>
              <a:schemeClr val="lt2"/>
            </a:solidFill>
            <a:prstDash val="solid"/>
            <a:round/>
            <a:headEnd type="none" w="sm" len="sm"/>
            <a:tailEnd type="none" w="sm" len="sm"/>
          </a:ln>
        </p:spPr>
      </p:cxnSp>
      <p:pic>
        <p:nvPicPr>
          <p:cNvPr id="120" name="Google Shape;120;p2"/>
          <p:cNvPicPr preferRelativeResize="0"/>
          <p:nvPr/>
        </p:nvPicPr>
        <p:blipFill>
          <a:blip r:embed="rId4">
            <a:alphaModFix/>
          </a:blip>
          <a:stretch>
            <a:fillRect/>
          </a:stretch>
        </p:blipFill>
        <p:spPr>
          <a:xfrm>
            <a:off x="6286031" y="4151332"/>
            <a:ext cx="457201" cy="457201"/>
          </a:xfrm>
          <a:prstGeom prst="rect">
            <a:avLst/>
          </a:prstGeom>
          <a:noFill/>
          <a:ln>
            <a:noFill/>
          </a:ln>
        </p:spPr>
      </p:pic>
      <p:pic>
        <p:nvPicPr>
          <p:cNvPr id="121" name="Google Shape;121;p2"/>
          <p:cNvPicPr preferRelativeResize="0"/>
          <p:nvPr/>
        </p:nvPicPr>
        <p:blipFill>
          <a:blip r:embed="rId5">
            <a:alphaModFix/>
          </a:blip>
          <a:stretch>
            <a:fillRect/>
          </a:stretch>
        </p:blipFill>
        <p:spPr>
          <a:xfrm>
            <a:off x="4343406" y="4151332"/>
            <a:ext cx="457201" cy="457201"/>
          </a:xfrm>
          <a:prstGeom prst="rect">
            <a:avLst/>
          </a:prstGeom>
          <a:noFill/>
          <a:ln>
            <a:noFill/>
          </a:ln>
        </p:spPr>
      </p:pic>
      <p:pic>
        <p:nvPicPr>
          <p:cNvPr id="122" name="Google Shape;122;p2"/>
          <p:cNvPicPr preferRelativeResize="0"/>
          <p:nvPr/>
        </p:nvPicPr>
        <p:blipFill>
          <a:blip r:embed="rId6">
            <a:alphaModFix/>
          </a:blip>
          <a:stretch>
            <a:fillRect/>
          </a:stretch>
        </p:blipFill>
        <p:spPr>
          <a:xfrm>
            <a:off x="2400755" y="4151325"/>
            <a:ext cx="457201" cy="4572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582783fbb7_6_309"/>
          <p:cNvSpPr txBox="1">
            <a:spLocks noGrp="1"/>
          </p:cNvSpPr>
          <p:nvPr>
            <p:ph type="body" idx="1"/>
          </p:nvPr>
        </p:nvSpPr>
        <p:spPr>
          <a:xfrm>
            <a:off x="332773" y="1104336"/>
            <a:ext cx="8390400" cy="3892974"/>
          </a:xfrm>
          <a:prstGeom prst="rect">
            <a:avLst/>
          </a:prstGeom>
          <a:solidFill>
            <a:schemeClr val="dk1">
              <a:alpha val="56078"/>
            </a:schemeClr>
          </a:solid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Clr>
                <a:schemeClr val="accent4"/>
              </a:buClr>
              <a:buSzPts val="1400"/>
              <a:buNone/>
            </a:pPr>
            <a:r>
              <a:rPr lang="en-GB" sz="1000" dirty="0"/>
              <a:t>Brownlee, J. (2021) How to Choose an Activation Function for Deep Learning. Available from: </a:t>
            </a:r>
            <a:r>
              <a:rPr lang="en-GB" sz="1000" u="sng" dirty="0">
                <a:solidFill>
                  <a:schemeClr val="hlink"/>
                </a:solidFill>
                <a:hlinkClick r:id="rId3"/>
              </a:rPr>
              <a:t>https://machinelearningmastery.com/choose-an-activation-function-for-deep-learning/</a:t>
            </a:r>
            <a:r>
              <a:rPr lang="en-GB" sz="1000" dirty="0"/>
              <a:t> [Accessed 23 June 2023].</a:t>
            </a:r>
          </a:p>
          <a:p>
            <a:pPr marL="139700" lvl="0" indent="0" algn="l" rtl="0">
              <a:lnSpc>
                <a:spcPct val="100000"/>
              </a:lnSpc>
              <a:spcBef>
                <a:spcPts val="600"/>
              </a:spcBef>
              <a:spcAft>
                <a:spcPts val="0"/>
              </a:spcAft>
              <a:buClr>
                <a:schemeClr val="accent4"/>
              </a:buClr>
              <a:buSzPts val="1400"/>
              <a:buNone/>
            </a:pPr>
            <a:r>
              <a:rPr lang="en-GB" sz="1000" dirty="0" err="1"/>
              <a:t>Dertat</a:t>
            </a:r>
            <a:r>
              <a:rPr lang="en-GB" sz="1000" dirty="0"/>
              <a:t>, A. (2017) Applied Deep Learning - Part 4: Convolutional Neural Networks. Available from: </a:t>
            </a:r>
            <a:r>
              <a:rPr lang="en-GB" sz="1000" u="sng" dirty="0">
                <a:solidFill>
                  <a:schemeClr val="hlink"/>
                </a:solidFill>
                <a:hlinkClick r:id="rId4"/>
              </a:rPr>
              <a:t>https://towardsdatascience.com/applied-deep-learning-part-4-convolutional-neural-networks-584bc134c1e2</a:t>
            </a:r>
            <a:r>
              <a:rPr lang="en-GB" sz="1000" dirty="0"/>
              <a:t> [Accessed 23 June 2023].</a:t>
            </a:r>
          </a:p>
          <a:p>
            <a:pPr marL="139700" indent="0">
              <a:spcBef>
                <a:spcPts val="600"/>
              </a:spcBef>
              <a:buClr>
                <a:schemeClr val="accent4"/>
              </a:buClr>
              <a:buNone/>
            </a:pPr>
            <a:r>
              <a:rPr lang="en-GB" sz="1000" dirty="0"/>
              <a:t>EDUCBA (2023) </a:t>
            </a:r>
            <a:r>
              <a:rPr lang="en-GB" sz="1000" dirty="0" err="1"/>
              <a:t>Keras</a:t>
            </a:r>
            <a:r>
              <a:rPr lang="en-GB" sz="1000" dirty="0"/>
              <a:t> Flatten. Available from: https://www.educba.com/keras-flatten/ [Accessed on 8 June 2023].</a:t>
            </a:r>
          </a:p>
          <a:p>
            <a:pPr marL="139700" indent="0">
              <a:spcBef>
                <a:spcPts val="600"/>
              </a:spcBef>
              <a:buClr>
                <a:schemeClr val="accent4"/>
              </a:buClr>
              <a:buNone/>
            </a:pPr>
            <a:r>
              <a:rPr lang="en-GB" sz="1000" dirty="0"/>
              <a:t>DJ (2020) Definitive Guide of Activations in Machine Learning. Available from: </a:t>
            </a:r>
            <a:r>
              <a:rPr lang="en-GB" sz="1000" u="sng" dirty="0">
                <a:solidFill>
                  <a:schemeClr val="hlink"/>
                </a:solidFill>
                <a:hlinkClick r:id="rId5"/>
              </a:rPr>
              <a:t>https://towardsdatascience.com/manual-of-activations-in-deep-learning-30658167ffcb</a:t>
            </a:r>
            <a:r>
              <a:rPr lang="en-GB" sz="1000" dirty="0"/>
              <a:t> </a:t>
            </a:r>
            <a:r>
              <a:rPr lang="en-GB" sz="1000" dirty="0">
                <a:solidFill>
                  <a:schemeClr val="lt2"/>
                </a:solidFill>
              </a:rPr>
              <a:t> [Accessed 1 July 2023].</a:t>
            </a:r>
          </a:p>
          <a:p>
            <a:pPr marL="139700" indent="0">
              <a:spcBef>
                <a:spcPts val="600"/>
              </a:spcBef>
              <a:buClr>
                <a:schemeClr val="accent4"/>
              </a:buClr>
              <a:buNone/>
            </a:pPr>
            <a:r>
              <a:rPr lang="en-GB" sz="1000" dirty="0" err="1"/>
              <a:t>Dumane</a:t>
            </a:r>
            <a:r>
              <a:rPr lang="en-GB" sz="1000" dirty="0"/>
              <a:t>, G. (2020) Introduction to Convolutional Neural Network (CNN) using </a:t>
            </a:r>
            <a:r>
              <a:rPr lang="en-GB" sz="1000" dirty="0" err="1"/>
              <a:t>Tensorflow</a:t>
            </a:r>
            <a:r>
              <a:rPr lang="en-GB" sz="1000" dirty="0"/>
              <a:t>. Available from: https://towardsdatascience.com/introduction-to-convolutional-neural-network-cnn-de73f69c5b83 [Accessed 8 July 2023].</a:t>
            </a:r>
          </a:p>
          <a:p>
            <a:pPr marL="139700" indent="0">
              <a:spcBef>
                <a:spcPts val="600"/>
              </a:spcBef>
              <a:buClr>
                <a:schemeClr val="accent4"/>
              </a:buClr>
              <a:buNone/>
            </a:pPr>
            <a:r>
              <a:rPr lang="en-GB" sz="1000" dirty="0" err="1"/>
              <a:t>Haan</a:t>
            </a:r>
            <a:r>
              <a:rPr lang="en-GB" sz="1000" dirty="0"/>
              <a:t>, K. (2023) 24 Top AI Statistics And Trends In 2023. Available from: https://www.forbes.com/advisor/business/ai-statistics/ [Accessed 2 July 2023].</a:t>
            </a:r>
          </a:p>
          <a:p>
            <a:pPr marL="139700" indent="0">
              <a:spcBef>
                <a:spcPts val="600"/>
              </a:spcBef>
              <a:buClr>
                <a:schemeClr val="accent4"/>
              </a:buClr>
              <a:buNone/>
            </a:pPr>
            <a:r>
              <a:rPr lang="en-GB" sz="1000" dirty="0">
                <a:solidFill>
                  <a:schemeClr val="lt2"/>
                </a:solidFill>
              </a:rPr>
              <a:t>Himanshu, S. Activation Functions : Sigmoid, tanh, </a:t>
            </a:r>
            <a:r>
              <a:rPr lang="en-GB" sz="1000" dirty="0" err="1">
                <a:solidFill>
                  <a:schemeClr val="lt2"/>
                </a:solidFill>
              </a:rPr>
              <a:t>ReLU</a:t>
            </a:r>
            <a:r>
              <a:rPr lang="en-GB" sz="1000" dirty="0">
                <a:solidFill>
                  <a:schemeClr val="lt2"/>
                </a:solidFill>
              </a:rPr>
              <a:t>, Leaky </a:t>
            </a:r>
            <a:r>
              <a:rPr lang="en-GB" sz="1000" dirty="0" err="1">
                <a:solidFill>
                  <a:schemeClr val="lt2"/>
                </a:solidFill>
              </a:rPr>
              <a:t>ReLU</a:t>
            </a:r>
            <a:r>
              <a:rPr lang="en-GB" sz="1000" dirty="0">
                <a:solidFill>
                  <a:schemeClr val="lt2"/>
                </a:solidFill>
              </a:rPr>
              <a:t>, </a:t>
            </a:r>
            <a:r>
              <a:rPr lang="en-GB" sz="1000" dirty="0" err="1">
                <a:solidFill>
                  <a:schemeClr val="lt2"/>
                </a:solidFill>
              </a:rPr>
              <a:t>PReLU</a:t>
            </a:r>
            <a:r>
              <a:rPr lang="en-GB" sz="1000" dirty="0">
                <a:solidFill>
                  <a:schemeClr val="lt2"/>
                </a:solidFill>
              </a:rPr>
              <a:t>, ELU, Threshold </a:t>
            </a:r>
            <a:r>
              <a:rPr lang="en-GB" sz="1000" dirty="0" err="1">
                <a:solidFill>
                  <a:schemeClr val="lt2"/>
                </a:solidFill>
              </a:rPr>
              <a:t>ReLU</a:t>
            </a:r>
            <a:r>
              <a:rPr lang="en-GB" sz="1000" dirty="0">
                <a:solidFill>
                  <a:schemeClr val="lt2"/>
                </a:solidFill>
              </a:rPr>
              <a:t> and </a:t>
            </a:r>
            <a:r>
              <a:rPr lang="en-GB" sz="1000" dirty="0" err="1">
                <a:solidFill>
                  <a:schemeClr val="lt2"/>
                </a:solidFill>
              </a:rPr>
              <a:t>Softmax</a:t>
            </a:r>
            <a:r>
              <a:rPr lang="en-GB" sz="1000" dirty="0">
                <a:solidFill>
                  <a:schemeClr val="lt2"/>
                </a:solidFill>
              </a:rPr>
              <a:t> basics for Neural Networks and Deep Learning. Available from: </a:t>
            </a:r>
            <a:r>
              <a:rPr lang="en-GB" sz="1000" u="sng" dirty="0">
                <a:solidFill>
                  <a:schemeClr val="hlink"/>
                </a:solidFill>
                <a:hlinkClick r:id="rId6"/>
              </a:rPr>
              <a:t>https://himanshuxd.medium.com/activation-functions-sigmoid-relu-leaky-relu-and-softmax-basics-for-neural-networks-and-deep-8d9c70eed91e#:~:text=ELU%20have%20been%20shown%20to,slowly%20whereas%20ReLU%20smooths%20sharply</a:t>
            </a:r>
            <a:r>
              <a:rPr lang="en-GB" sz="1000" dirty="0">
                <a:solidFill>
                  <a:schemeClr val="lt2"/>
                </a:solidFill>
              </a:rPr>
              <a:t> [Accessed 1 July 2023].</a:t>
            </a:r>
          </a:p>
          <a:p>
            <a:pPr marL="139700" indent="0">
              <a:spcBef>
                <a:spcPts val="600"/>
              </a:spcBef>
              <a:buClr>
                <a:schemeClr val="accent4"/>
              </a:buClr>
              <a:buNone/>
            </a:pPr>
            <a:r>
              <a:rPr lang="en-GB" sz="1000" dirty="0"/>
              <a:t>IBM (N.D.) What is artificial intelligence? Available from: https://www.ibm.com/topics/artificial-intelligence [Accessed 2 July 2023].</a:t>
            </a:r>
          </a:p>
          <a:p>
            <a:pPr marL="139700" indent="0">
              <a:spcBef>
                <a:spcPts val="600"/>
              </a:spcBef>
              <a:buClr>
                <a:schemeClr val="accent4"/>
              </a:buClr>
              <a:buNone/>
            </a:pPr>
            <a:r>
              <a:rPr lang="en-GB" sz="1000" dirty="0" err="1"/>
              <a:t>Keras</a:t>
            </a:r>
            <a:r>
              <a:rPr lang="en-GB" sz="1000" dirty="0"/>
              <a:t> (2020a) The Sequential model. Available from: https://keras.io/guides/sequential_model/ [Accessed 8 July 2023].</a:t>
            </a:r>
          </a:p>
          <a:p>
            <a:pPr marL="139700" indent="0">
              <a:spcBef>
                <a:spcPts val="600"/>
              </a:spcBef>
              <a:buClr>
                <a:schemeClr val="accent4"/>
              </a:buClr>
              <a:buNone/>
            </a:pPr>
            <a:r>
              <a:rPr lang="en-GB" sz="1000" dirty="0" err="1"/>
              <a:t>Keras</a:t>
            </a:r>
            <a:r>
              <a:rPr lang="en-GB" sz="1000" dirty="0"/>
              <a:t> (2020b) Layer weight </a:t>
            </a:r>
            <a:r>
              <a:rPr lang="en-GB" sz="1000" dirty="0" err="1"/>
              <a:t>regularizers</a:t>
            </a:r>
            <a:r>
              <a:rPr lang="en-GB" sz="1000" dirty="0"/>
              <a:t>. Available from: https://keras.io/api/layers/regularizers/ [Access 8 July 2023].</a:t>
            </a:r>
          </a:p>
          <a:p>
            <a:pPr marL="139700" indent="0">
              <a:spcBef>
                <a:spcPts val="600"/>
              </a:spcBef>
              <a:buClr>
                <a:schemeClr val="accent4"/>
              </a:buClr>
              <a:buNone/>
            </a:pPr>
            <a:r>
              <a:rPr lang="en-GB" sz="1000" dirty="0" err="1"/>
              <a:t>Keras</a:t>
            </a:r>
            <a:r>
              <a:rPr lang="en-GB" sz="1000" dirty="0"/>
              <a:t> (2022) Training-related part of </a:t>
            </a:r>
            <a:r>
              <a:rPr lang="en-GB" sz="1000" dirty="0" err="1"/>
              <a:t>keras</a:t>
            </a:r>
            <a:r>
              <a:rPr lang="en-GB" sz="1000" dirty="0"/>
              <a:t> engine. Available from: https://github.com/keras-team/keras/blob/68dc181a5e34d1f20edabe531176b3bfb50001f9/keras/engine/training.py#L375 [Accessed 9 July 2023].</a:t>
            </a:r>
          </a:p>
          <a:p>
            <a:pPr marL="139700" indent="0">
              <a:spcBef>
                <a:spcPts val="600"/>
              </a:spcBef>
              <a:buClr>
                <a:schemeClr val="accent4"/>
              </a:buClr>
              <a:buNone/>
            </a:pPr>
            <a:r>
              <a:rPr lang="en-GB" sz="1000" dirty="0" err="1"/>
              <a:t>Keras</a:t>
            </a:r>
            <a:r>
              <a:rPr lang="en-GB" sz="1000" dirty="0"/>
              <a:t> (N.D.) CIFAR10 small images classification dataset. Available from: https://keras.io/api/datasets/cifar10/ [Accessed 23 June].</a:t>
            </a:r>
          </a:p>
          <a:p>
            <a:pPr marL="0" lvl="0" indent="0" algn="l" rtl="0">
              <a:lnSpc>
                <a:spcPct val="100000"/>
              </a:lnSpc>
              <a:spcBef>
                <a:spcPts val="600"/>
              </a:spcBef>
              <a:spcAft>
                <a:spcPts val="600"/>
              </a:spcAft>
              <a:buSzPts val="1400"/>
              <a:buNone/>
            </a:pPr>
            <a:endParaRPr sz="1000" dirty="0"/>
          </a:p>
        </p:txBody>
      </p:sp>
      <p:sp>
        <p:nvSpPr>
          <p:cNvPr id="4" name="Title 3">
            <a:extLst>
              <a:ext uri="{FF2B5EF4-FFF2-40B4-BE49-F238E27FC236}">
                <a16:creationId xmlns:a16="http://schemas.microsoft.com/office/drawing/2014/main" id="{9D3B0AC0-9830-B6FD-5D79-5355FAFA9556}"/>
              </a:ext>
            </a:extLst>
          </p:cNvPr>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377252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582783fbb7_6_309"/>
          <p:cNvSpPr txBox="1">
            <a:spLocks noGrp="1"/>
          </p:cNvSpPr>
          <p:nvPr>
            <p:ph type="body" idx="1"/>
          </p:nvPr>
        </p:nvSpPr>
        <p:spPr>
          <a:xfrm>
            <a:off x="343405" y="1051172"/>
            <a:ext cx="8390400" cy="4031300"/>
          </a:xfrm>
          <a:prstGeom prst="rect">
            <a:avLst/>
          </a:prstGeom>
          <a:solidFill>
            <a:schemeClr val="dk1">
              <a:alpha val="56078"/>
            </a:schemeClr>
          </a:solidFill>
          <a:ln>
            <a:noFill/>
          </a:ln>
        </p:spPr>
        <p:txBody>
          <a:bodyPr spcFirstLastPara="1" wrap="square" lIns="91425" tIns="91425" rIns="91425" bIns="91425" anchor="t" anchorCtr="0">
            <a:noAutofit/>
          </a:bodyPr>
          <a:lstStyle/>
          <a:p>
            <a:pPr marL="139700" indent="0">
              <a:spcBef>
                <a:spcPts val="600"/>
              </a:spcBef>
              <a:buClr>
                <a:schemeClr val="accent4"/>
              </a:buClr>
              <a:buNone/>
            </a:pPr>
            <a:r>
              <a:rPr lang="en-GB" sz="1000" dirty="0" err="1"/>
              <a:t>Keras</a:t>
            </a:r>
            <a:r>
              <a:rPr lang="en-GB" sz="1000" dirty="0"/>
              <a:t> (N.D.) Accuracy metrics. Available from: https://keras.io/api/metrics/accuracy_metrics/#sparsecategoricalaccuracy-class [Access 9 July 2023].</a:t>
            </a:r>
          </a:p>
          <a:p>
            <a:pPr marL="139700" lvl="0" indent="0" algn="l" rtl="0">
              <a:lnSpc>
                <a:spcPct val="100000"/>
              </a:lnSpc>
              <a:spcBef>
                <a:spcPts val="600"/>
              </a:spcBef>
              <a:spcAft>
                <a:spcPts val="0"/>
              </a:spcAft>
              <a:buClr>
                <a:schemeClr val="accent4"/>
              </a:buClr>
              <a:buSzPts val="1400"/>
              <a:buNone/>
            </a:pPr>
            <a:r>
              <a:rPr lang="en-GB" sz="1000" dirty="0" err="1"/>
              <a:t>Krizhevsky</a:t>
            </a:r>
            <a:r>
              <a:rPr lang="en-GB" sz="1000" dirty="0"/>
              <a:t>, A. (2009) </a:t>
            </a:r>
            <a:r>
              <a:rPr lang="en-GB" sz="1000" i="1" dirty="0"/>
              <a:t>Learning Multiple Layers of Features from Tiny Images.</a:t>
            </a:r>
            <a:r>
              <a:rPr lang="en-GB" sz="1000" dirty="0"/>
              <a:t> Available from: </a:t>
            </a:r>
            <a:r>
              <a:rPr lang="en-GB" sz="1000" u="sng" dirty="0">
                <a:solidFill>
                  <a:schemeClr val="hlink"/>
                </a:solidFill>
                <a:hlinkClick r:id="rId3"/>
              </a:rPr>
              <a:t>https://www.cs.toronto.edu/~kriz/learning-features-2009-TR.pdf</a:t>
            </a:r>
            <a:r>
              <a:rPr lang="en-GB" sz="1000" dirty="0"/>
              <a:t> [Accessed 23 June 2023].</a:t>
            </a:r>
          </a:p>
          <a:p>
            <a:pPr marL="139700" indent="0">
              <a:spcBef>
                <a:spcPts val="600"/>
              </a:spcBef>
              <a:buClr>
                <a:schemeClr val="accent4"/>
              </a:buClr>
              <a:buNone/>
            </a:pPr>
            <a:r>
              <a:rPr lang="en-GB" sz="1000" dirty="0" err="1"/>
              <a:t>Pramoditha</a:t>
            </a:r>
            <a:r>
              <a:rPr lang="en-GB" sz="1000" dirty="0"/>
              <a:t>, R. (2022) Size, Epochs and Training Steps in a Neural Network. Available from: https://medium.com/data-science-365/all-you-need-to-know-about-batch-size-epochs-and-training-steps-in-a-neural-network-f592e12cdb0a [Accessed 9 July 2023]</a:t>
            </a:r>
          </a:p>
          <a:p>
            <a:pPr marL="139700" indent="0">
              <a:spcBef>
                <a:spcPts val="600"/>
              </a:spcBef>
              <a:buClr>
                <a:schemeClr val="accent4"/>
              </a:buClr>
              <a:buNone/>
            </a:pPr>
            <a:r>
              <a:rPr lang="en-GB" sz="1000" dirty="0" err="1"/>
              <a:t>ProjectPro</a:t>
            </a:r>
            <a:r>
              <a:rPr lang="en-GB" sz="1000" dirty="0"/>
              <a:t> (2022) What is the use of activation functions in </a:t>
            </a:r>
            <a:r>
              <a:rPr lang="en-GB" sz="1000" dirty="0" err="1"/>
              <a:t>keras</a:t>
            </a:r>
            <a:r>
              <a:rPr lang="en-GB" sz="1000" dirty="0"/>
              <a:t> ? Available from: https://www.projectpro.io/recipes/what-is-use-of-activation-functions-keras [Accessed 8 July 2023].</a:t>
            </a:r>
          </a:p>
          <a:p>
            <a:pPr marL="139700" indent="0">
              <a:spcBef>
                <a:spcPts val="600"/>
              </a:spcBef>
              <a:buClr>
                <a:schemeClr val="accent4"/>
              </a:buClr>
              <a:buNone/>
            </a:pPr>
            <a:r>
              <a:rPr lang="en-GB" sz="1000" dirty="0"/>
              <a:t>Russell, S. &amp; Norvig, P. (2021) </a:t>
            </a:r>
            <a:r>
              <a:rPr lang="en-GB" sz="1000" i="1" dirty="0"/>
              <a:t>Artificial Intelligence: A Modern Approach.</a:t>
            </a:r>
            <a:r>
              <a:rPr lang="en-GB" sz="1000" dirty="0"/>
              <a:t> 4th ed. Harlow: Pearson Education Limited.</a:t>
            </a:r>
          </a:p>
          <a:p>
            <a:pPr marL="139700" lvl="0" indent="0" algn="l" rtl="0">
              <a:lnSpc>
                <a:spcPct val="100000"/>
              </a:lnSpc>
              <a:spcBef>
                <a:spcPts val="600"/>
              </a:spcBef>
              <a:spcAft>
                <a:spcPts val="0"/>
              </a:spcAft>
              <a:buClr>
                <a:schemeClr val="accent4"/>
              </a:buClr>
              <a:buSzPts val="1400"/>
              <a:buNone/>
            </a:pPr>
            <a:r>
              <a:rPr lang="en-GB" sz="1000" dirty="0"/>
              <a:t>Sharma, S., Sharma, S. &amp; </a:t>
            </a:r>
            <a:r>
              <a:rPr lang="en-GB" sz="1000" dirty="0" err="1"/>
              <a:t>Athaiya</a:t>
            </a:r>
            <a:r>
              <a:rPr lang="en-GB" sz="1000" dirty="0"/>
              <a:t>, A. (2020) Activation functions in neural networks. </a:t>
            </a:r>
            <a:r>
              <a:rPr lang="en-GB" sz="1000" i="1" dirty="0"/>
              <a:t>International Journal of Engineering Applied Sciences and Technology</a:t>
            </a:r>
            <a:r>
              <a:rPr lang="en-GB" sz="1000" dirty="0"/>
              <a:t>, 4(12): 310-316.</a:t>
            </a:r>
          </a:p>
          <a:p>
            <a:pPr marL="139700" indent="0">
              <a:spcBef>
                <a:spcPts val="600"/>
              </a:spcBef>
              <a:buClr>
                <a:schemeClr val="accent4"/>
              </a:buClr>
              <a:buNone/>
            </a:pPr>
            <a:r>
              <a:rPr lang="en-GB" sz="1000" dirty="0" err="1"/>
              <a:t>Srivastana</a:t>
            </a:r>
            <a:r>
              <a:rPr lang="en-GB" sz="1000" dirty="0"/>
              <a:t>, N., </a:t>
            </a:r>
            <a:r>
              <a:rPr lang="en-GB" sz="1000" dirty="0" err="1"/>
              <a:t>Hointon</a:t>
            </a:r>
            <a:r>
              <a:rPr lang="en-GB" sz="1000" dirty="0"/>
              <a:t>, G., </a:t>
            </a:r>
            <a:r>
              <a:rPr lang="en-GB" sz="1000" dirty="0" err="1"/>
              <a:t>Krizhevsky</a:t>
            </a:r>
            <a:r>
              <a:rPr lang="en-GB" sz="1000" dirty="0"/>
              <a:t>, A., </a:t>
            </a:r>
            <a:r>
              <a:rPr lang="en-GB" sz="1000" dirty="0" err="1"/>
              <a:t>Sutskever</a:t>
            </a:r>
            <a:r>
              <a:rPr lang="en-GB" sz="1000" dirty="0"/>
              <a:t>, I. &amp; </a:t>
            </a:r>
            <a:r>
              <a:rPr lang="en-GB" sz="1000" dirty="0" err="1"/>
              <a:t>Salakhutdinov</a:t>
            </a:r>
            <a:r>
              <a:rPr lang="en-GB" sz="1000" dirty="0"/>
              <a:t>, R. (2014) Dropout: A Simple Way to Prevent Neural Networks from Overfitting. Journal of Machine Learning Research 15(1): 1929-1958.</a:t>
            </a:r>
          </a:p>
          <a:p>
            <a:pPr marL="139700" lvl="0" indent="0" algn="l" rtl="0">
              <a:lnSpc>
                <a:spcPct val="100000"/>
              </a:lnSpc>
              <a:spcBef>
                <a:spcPts val="600"/>
              </a:spcBef>
              <a:spcAft>
                <a:spcPts val="0"/>
              </a:spcAft>
              <a:buClr>
                <a:schemeClr val="accent4"/>
              </a:buClr>
              <a:buSzPts val="1400"/>
              <a:buNone/>
            </a:pPr>
            <a:r>
              <a:rPr lang="en-GB" sz="1000" dirty="0"/>
              <a:t>Sultana, F., </a:t>
            </a:r>
            <a:r>
              <a:rPr lang="en-GB" sz="1000" dirty="0" err="1"/>
              <a:t>Sufian</a:t>
            </a:r>
            <a:r>
              <a:rPr lang="en-GB" sz="1000" dirty="0"/>
              <a:t>, A. &amp; Dutta, P. (2018) ‘Advancements in image classification using convolutional neural network’, </a:t>
            </a:r>
            <a:r>
              <a:rPr lang="en-GB" sz="1000" i="1" dirty="0"/>
              <a:t>2018 Fourth International Conference on Research in Computational Intelligence and Communication Networks (ICRCICN</a:t>
            </a:r>
            <a:r>
              <a:rPr lang="en-GB" sz="1000" dirty="0"/>
              <a:t>). Kolkata, India, 22-23 November. IEEE. 122-129</a:t>
            </a:r>
          </a:p>
          <a:p>
            <a:pPr marL="139700" lvl="0" indent="0" algn="l" rtl="0">
              <a:lnSpc>
                <a:spcPct val="100000"/>
              </a:lnSpc>
              <a:spcBef>
                <a:spcPts val="600"/>
              </a:spcBef>
              <a:spcAft>
                <a:spcPts val="0"/>
              </a:spcAft>
              <a:buClr>
                <a:schemeClr val="accent4"/>
              </a:buClr>
              <a:buSzPts val="1400"/>
              <a:buNone/>
            </a:pPr>
            <a:r>
              <a:rPr lang="en-GB" sz="1000" dirty="0"/>
              <a:t>Wang, Z.J., </a:t>
            </a:r>
            <a:r>
              <a:rPr lang="en-GB" sz="1000" dirty="0" err="1"/>
              <a:t>Turko</a:t>
            </a:r>
            <a:r>
              <a:rPr lang="en-GB" sz="1000" dirty="0"/>
              <a:t>, R., Shaikh, O., Park, H., Das, N., Hohman, F., </a:t>
            </a:r>
            <a:r>
              <a:rPr lang="en-GB" sz="1000" dirty="0" err="1"/>
              <a:t>Kahng</a:t>
            </a:r>
            <a:r>
              <a:rPr lang="en-GB" sz="1000" dirty="0"/>
              <a:t>, M. &amp; Chau, D.H.P. (2020) CNN explainer: learning convolutional neural networks with interactive visualization. </a:t>
            </a:r>
            <a:r>
              <a:rPr lang="en-GB" sz="1000" i="1" dirty="0"/>
              <a:t>IEEE Transactions on Visualization and Computer Graphics</a:t>
            </a:r>
            <a:r>
              <a:rPr lang="en-GB" sz="1000" dirty="0"/>
              <a:t>, 27(2): 1396-1406.</a:t>
            </a:r>
          </a:p>
          <a:p>
            <a:pPr marL="139700" indent="0">
              <a:spcBef>
                <a:spcPts val="600"/>
              </a:spcBef>
              <a:buClr>
                <a:schemeClr val="accent4"/>
              </a:buClr>
              <a:buNone/>
            </a:pPr>
            <a:r>
              <a:rPr lang="en-GB" sz="1000" dirty="0"/>
              <a:t>World Economic Forum (2023) </a:t>
            </a:r>
            <a:r>
              <a:rPr lang="en-GB" sz="1000" i="1" dirty="0"/>
              <a:t>The Future of Jobs Report 2023</a:t>
            </a:r>
            <a:r>
              <a:rPr lang="en-GB" sz="1000" dirty="0"/>
              <a:t>. Available from: https://www3.weforum.org/docs/WEF_Future_of_Jobs_2023.pdf [Accessed 2 July 2023].</a:t>
            </a:r>
          </a:p>
          <a:p>
            <a:pPr marL="139700" lvl="0" indent="0" algn="l" rtl="0">
              <a:lnSpc>
                <a:spcPct val="100000"/>
              </a:lnSpc>
              <a:spcBef>
                <a:spcPts val="600"/>
              </a:spcBef>
              <a:spcAft>
                <a:spcPts val="0"/>
              </a:spcAft>
              <a:buClr>
                <a:schemeClr val="accent4"/>
              </a:buClr>
              <a:buSzPts val="1400"/>
              <a:buNone/>
            </a:pPr>
            <a:r>
              <a:rPr lang="en-GB" sz="1000" dirty="0"/>
              <a:t>Zhang, X., Chang, D., Qi, W. &amp; Zhan, Z. (2021) A Study on different functionalities and performances among different activation functions across different ANNs for image classification. </a:t>
            </a:r>
            <a:r>
              <a:rPr lang="en-GB" sz="1000" i="1" dirty="0"/>
              <a:t>Journal of Physics: Conference Series, </a:t>
            </a:r>
            <a:r>
              <a:rPr lang="en-GB" sz="1000" dirty="0"/>
              <a:t>Vol. 1732(1): 1-6. </a:t>
            </a:r>
          </a:p>
          <a:p>
            <a:pPr marL="0" lvl="0" indent="0" algn="l" rtl="0">
              <a:lnSpc>
                <a:spcPct val="100000"/>
              </a:lnSpc>
              <a:spcBef>
                <a:spcPts val="600"/>
              </a:spcBef>
              <a:spcAft>
                <a:spcPts val="600"/>
              </a:spcAft>
              <a:buSzPts val="1400"/>
              <a:buNone/>
            </a:pPr>
            <a:endParaRPr sz="1000" dirty="0"/>
          </a:p>
        </p:txBody>
      </p:sp>
      <p:sp>
        <p:nvSpPr>
          <p:cNvPr id="3" name="Title 2">
            <a:extLst>
              <a:ext uri="{FF2B5EF4-FFF2-40B4-BE49-F238E27FC236}">
                <a16:creationId xmlns:a16="http://schemas.microsoft.com/office/drawing/2014/main" id="{DC9A8664-E0F3-CF7E-B773-0F77E5999444}"/>
              </a:ext>
            </a:extLst>
          </p:cNvPr>
          <p:cNvSpPr>
            <a:spLocks noGrp="1"/>
          </p:cNvSpPr>
          <p:nvPr>
            <p:ph type="title"/>
          </p:nvPr>
        </p:nvSpPr>
        <p:spPr/>
        <p:txBody>
          <a:bodyPr/>
          <a:lstStyle/>
          <a:p>
            <a:r>
              <a:rPr lang="en-GB" dirty="0"/>
              <a:t>REFERENCES</a:t>
            </a:r>
          </a:p>
        </p:txBody>
      </p:sp>
    </p:spTree>
    <p:extLst>
      <p:ext uri="{BB962C8B-B14F-4D97-AF65-F5344CB8AC3E}">
        <p14:creationId xmlns:p14="http://schemas.microsoft.com/office/powerpoint/2010/main" val="2288633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g256e430fcb5_5_102"/>
          <p:cNvSpPr txBox="1">
            <a:spLocks noGrp="1"/>
          </p:cNvSpPr>
          <p:nvPr>
            <p:ph type="title"/>
          </p:nvPr>
        </p:nvSpPr>
        <p:spPr>
          <a:xfrm>
            <a:off x="631200" y="253400"/>
            <a:ext cx="7881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a:t>OBJECT RECOGNITION (EXAMPLE)</a:t>
            </a:r>
            <a:endParaRPr sz="3000"/>
          </a:p>
        </p:txBody>
      </p:sp>
      <p:sp>
        <p:nvSpPr>
          <p:cNvPr id="128" name="Google Shape;128;g256e430fcb5_5_102"/>
          <p:cNvSpPr txBox="1">
            <a:spLocks noGrp="1"/>
          </p:cNvSpPr>
          <p:nvPr>
            <p:ph type="body" idx="1"/>
          </p:nvPr>
        </p:nvSpPr>
        <p:spPr>
          <a:xfrm>
            <a:off x="388650" y="992200"/>
            <a:ext cx="8366700" cy="3798000"/>
          </a:xfrm>
          <a:prstGeom prst="rect">
            <a:avLst/>
          </a:prstGeom>
          <a:solidFill>
            <a:schemeClr val="dk1">
              <a:alpha val="56470"/>
            </a:schemeClr>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lt2"/>
                </a:solidFill>
              </a:rPr>
              <a:t> </a:t>
            </a:r>
            <a:endParaRPr>
              <a:solidFill>
                <a:schemeClr val="lt2"/>
              </a:solidFill>
            </a:endParaRPr>
          </a:p>
        </p:txBody>
      </p:sp>
      <p:pic>
        <p:nvPicPr>
          <p:cNvPr id="129" name="Google Shape;129;g256e430fcb5_5_102"/>
          <p:cNvPicPr preferRelativeResize="0"/>
          <p:nvPr/>
        </p:nvPicPr>
        <p:blipFill>
          <a:blip r:embed="rId4">
            <a:alphaModFix/>
          </a:blip>
          <a:stretch>
            <a:fillRect/>
          </a:stretch>
        </p:blipFill>
        <p:spPr>
          <a:xfrm>
            <a:off x="1148175" y="1093750"/>
            <a:ext cx="6847650" cy="3423825"/>
          </a:xfrm>
          <a:prstGeom prst="rect">
            <a:avLst/>
          </a:prstGeom>
          <a:noFill/>
          <a:ln>
            <a:noFill/>
          </a:ln>
        </p:spPr>
      </p:pic>
      <p:sp>
        <p:nvSpPr>
          <p:cNvPr id="130" name="Google Shape;130;g256e430fcb5_5_102"/>
          <p:cNvSpPr txBox="1"/>
          <p:nvPr/>
        </p:nvSpPr>
        <p:spPr>
          <a:xfrm>
            <a:off x="2152650" y="4465725"/>
            <a:ext cx="48387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Object detection and recognition, use case example (Azati, 2022)</a:t>
            </a:r>
            <a:endParaRPr sz="1000">
              <a:solidFill>
                <a:schemeClr val="lt2"/>
              </a:solidFill>
              <a:latin typeface="Fira Sans Condensed Light"/>
              <a:ea typeface="Fira Sans Condensed Light"/>
              <a:cs typeface="Fira Sans Condensed Light"/>
              <a:sym typeface="Fira Sans Condensed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5745cd361c_0_0"/>
          <p:cNvSpPr txBox="1">
            <a:spLocks noGrp="1"/>
          </p:cNvSpPr>
          <p:nvPr>
            <p:ph type="body" idx="1"/>
          </p:nvPr>
        </p:nvSpPr>
        <p:spPr>
          <a:xfrm>
            <a:off x="302675" y="992200"/>
            <a:ext cx="8466600" cy="3894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a:p>
            <a:pPr marL="457200" lvl="0" indent="0" algn="l" rtl="0">
              <a:spcBef>
                <a:spcPts val="0"/>
              </a:spcBef>
              <a:spcAft>
                <a:spcPts val="0"/>
              </a:spcAft>
              <a:buNone/>
            </a:pPr>
            <a:endParaRPr dirty="0"/>
          </a:p>
          <a:p>
            <a:pPr marL="457200" lvl="0" indent="-317500" algn="l" rtl="0">
              <a:spcBef>
                <a:spcPts val="0"/>
              </a:spcBef>
              <a:spcAft>
                <a:spcPts val="0"/>
              </a:spcAft>
              <a:buClr>
                <a:schemeClr val="lt2"/>
              </a:buClr>
              <a:buSzPts val="1400"/>
              <a:buChar char="●"/>
            </a:pPr>
            <a:r>
              <a:rPr lang="en" dirty="0">
                <a:solidFill>
                  <a:schemeClr val="lt2"/>
                </a:solidFill>
              </a:rPr>
              <a:t>Our task</a:t>
            </a:r>
            <a:br>
              <a:rPr lang="en" dirty="0">
                <a:solidFill>
                  <a:schemeClr val="lt2"/>
                </a:solidFill>
              </a:rPr>
            </a:br>
            <a:endParaRPr dirty="0">
              <a:solidFill>
                <a:schemeClr val="lt2"/>
              </a:solidFill>
            </a:endParaRPr>
          </a:p>
          <a:p>
            <a:pPr marL="914400" lvl="1" indent="-317500" algn="l" rtl="0">
              <a:spcBef>
                <a:spcPts val="0"/>
              </a:spcBef>
              <a:spcAft>
                <a:spcPts val="0"/>
              </a:spcAft>
              <a:buClr>
                <a:schemeClr val="lt2"/>
              </a:buClr>
              <a:buSzPts val="1400"/>
              <a:buChar char="○"/>
            </a:pPr>
            <a:r>
              <a:rPr lang="en" dirty="0"/>
              <a:t>Train a neural network for object recognition with the CIFAR-10 image dataset</a:t>
            </a:r>
            <a:br>
              <a:rPr lang="en" dirty="0"/>
            </a:br>
            <a:br>
              <a:rPr lang="en" dirty="0"/>
            </a:br>
            <a:endParaRPr dirty="0"/>
          </a:p>
          <a:p>
            <a:pPr marL="457200" lvl="0" indent="-317500" algn="l" rtl="0">
              <a:spcBef>
                <a:spcPts val="0"/>
              </a:spcBef>
              <a:spcAft>
                <a:spcPts val="0"/>
              </a:spcAft>
              <a:buClr>
                <a:schemeClr val="lt2"/>
              </a:buClr>
              <a:buSzPts val="1400"/>
              <a:buChar char="●"/>
            </a:pPr>
            <a:r>
              <a:rPr lang="en" dirty="0">
                <a:solidFill>
                  <a:schemeClr val="lt2"/>
                </a:solidFill>
              </a:rPr>
              <a:t>The dataset</a:t>
            </a:r>
            <a:endParaRPr dirty="0">
              <a:solidFill>
                <a:schemeClr val="lt2"/>
              </a:solidFill>
            </a:endParaRPr>
          </a:p>
          <a:p>
            <a:pPr marL="457200" lvl="0" indent="0" algn="l" rtl="0">
              <a:spcBef>
                <a:spcPts val="0"/>
              </a:spcBef>
              <a:spcAft>
                <a:spcPts val="0"/>
              </a:spcAft>
              <a:buNone/>
            </a:pPr>
            <a:endParaRPr dirty="0">
              <a:solidFill>
                <a:schemeClr val="lt2"/>
              </a:solidFill>
            </a:endParaRPr>
          </a:p>
          <a:p>
            <a:pPr marL="914400" lvl="1" indent="-317500" algn="l" rtl="0">
              <a:spcBef>
                <a:spcPts val="0"/>
              </a:spcBef>
              <a:spcAft>
                <a:spcPts val="0"/>
              </a:spcAft>
              <a:buClr>
                <a:schemeClr val="lt2"/>
              </a:buClr>
              <a:buSzPts val="1400"/>
              <a:buChar char="○"/>
            </a:pPr>
            <a:r>
              <a:rPr lang="en" dirty="0"/>
              <a:t>CIFAR-10 small images classification dataset by </a:t>
            </a:r>
            <a:r>
              <a:rPr lang="en" dirty="0" err="1"/>
              <a:t>Keras</a:t>
            </a:r>
            <a:endParaRPr dirty="0"/>
          </a:p>
          <a:p>
            <a:pPr marL="914400" lvl="1" indent="-317500" algn="l" rtl="0">
              <a:spcBef>
                <a:spcPts val="0"/>
              </a:spcBef>
              <a:spcAft>
                <a:spcPts val="0"/>
              </a:spcAft>
              <a:buClr>
                <a:schemeClr val="lt2"/>
              </a:buClr>
              <a:buSzPts val="1400"/>
              <a:buChar char="○"/>
            </a:pPr>
            <a:r>
              <a:rPr lang="en" dirty="0"/>
              <a:t>60,000 images</a:t>
            </a:r>
            <a:endParaRPr dirty="0"/>
          </a:p>
          <a:p>
            <a:pPr marL="914400" lvl="1" indent="-317500" algn="l" rtl="0">
              <a:spcBef>
                <a:spcPts val="0"/>
              </a:spcBef>
              <a:spcAft>
                <a:spcPts val="0"/>
              </a:spcAft>
              <a:buClr>
                <a:schemeClr val="lt2"/>
              </a:buClr>
              <a:buSzPts val="1400"/>
              <a:buChar char="○"/>
            </a:pPr>
            <a:r>
              <a:rPr lang="en" dirty="0"/>
              <a:t>32*32 dimension RGB </a:t>
            </a:r>
            <a:r>
              <a:rPr lang="en" dirty="0" err="1"/>
              <a:t>colour</a:t>
            </a:r>
            <a:r>
              <a:rPr lang="en" dirty="0"/>
              <a:t> images making the shape of each image 32*32*3</a:t>
            </a:r>
            <a:endParaRPr dirty="0"/>
          </a:p>
          <a:p>
            <a:pPr marL="914400" lvl="1" indent="-317500" algn="l" rtl="0">
              <a:spcBef>
                <a:spcPts val="0"/>
              </a:spcBef>
              <a:spcAft>
                <a:spcPts val="0"/>
              </a:spcAft>
              <a:buClr>
                <a:schemeClr val="lt2"/>
              </a:buClr>
              <a:buSzPts val="1400"/>
              <a:buChar char="○"/>
            </a:pPr>
            <a:r>
              <a:rPr lang="en" dirty="0"/>
              <a:t>10 classes: airplane, automobile, bird, cat, deer, dog, frog, horse, ship, truck</a:t>
            </a:r>
            <a:endParaRPr dirty="0"/>
          </a:p>
          <a:p>
            <a:pPr marL="914400" lvl="1" indent="-317500" algn="l" rtl="0">
              <a:spcBef>
                <a:spcPts val="0"/>
              </a:spcBef>
              <a:spcAft>
                <a:spcPts val="0"/>
              </a:spcAft>
              <a:buClr>
                <a:schemeClr val="lt2"/>
              </a:buClr>
              <a:buSzPts val="1400"/>
              <a:buChar char="○"/>
            </a:pPr>
            <a:r>
              <a:rPr lang="en" dirty="0"/>
              <a:t>Pre-split by </a:t>
            </a:r>
            <a:r>
              <a:rPr lang="en" dirty="0" err="1"/>
              <a:t>Keras</a:t>
            </a:r>
            <a:r>
              <a:rPr lang="en" dirty="0"/>
              <a:t> into 50,000 training images &amp; 10,000 test images </a:t>
            </a:r>
            <a:endParaRPr dirty="0"/>
          </a:p>
          <a:p>
            <a:pPr marL="914400" lvl="0" indent="0" algn="l" rtl="0">
              <a:spcBef>
                <a:spcPts val="0"/>
              </a:spcBef>
              <a:spcAft>
                <a:spcPts val="0"/>
              </a:spcAft>
              <a:buNone/>
            </a:pPr>
            <a:br>
              <a:rPr lang="en" dirty="0"/>
            </a:br>
            <a:endParaRPr dirty="0"/>
          </a:p>
        </p:txBody>
      </p:sp>
      <p:sp>
        <p:nvSpPr>
          <p:cNvPr id="136" name="Google Shape;136;g25745cd361c_0_0"/>
          <p:cNvSpPr txBox="1">
            <a:spLocks noGrp="1"/>
          </p:cNvSpPr>
          <p:nvPr>
            <p:ph type="title"/>
          </p:nvPr>
        </p:nvSpPr>
        <p:spPr>
          <a:xfrm>
            <a:off x="720000" y="292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TASK</a:t>
            </a:r>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25745cd361c_0_5"/>
          <p:cNvSpPr txBox="1">
            <a:spLocks noGrp="1"/>
          </p:cNvSpPr>
          <p:nvPr>
            <p:ph type="body" idx="1"/>
          </p:nvPr>
        </p:nvSpPr>
        <p:spPr>
          <a:xfrm>
            <a:off x="246150" y="1083975"/>
            <a:ext cx="8715300" cy="39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solidFill>
                <a:schemeClr val="lt2"/>
              </a:solidFill>
            </a:endParaRPr>
          </a:p>
          <a:p>
            <a:pPr marL="457200" lvl="0" indent="-317500" algn="l" rtl="0">
              <a:spcBef>
                <a:spcPts val="0"/>
              </a:spcBef>
              <a:spcAft>
                <a:spcPts val="0"/>
              </a:spcAft>
              <a:buClr>
                <a:schemeClr val="lt2"/>
              </a:buClr>
              <a:buSzPts val="1400"/>
              <a:buChar char="●"/>
            </a:pPr>
            <a:r>
              <a:rPr lang="en">
                <a:solidFill>
                  <a:schemeClr val="lt2"/>
                </a:solidFill>
              </a:rPr>
              <a:t>Train / validation / test split</a:t>
            </a:r>
            <a:br>
              <a:rPr lang="en">
                <a:solidFill>
                  <a:schemeClr val="lt2"/>
                </a:solidFill>
              </a:rPr>
            </a:br>
            <a:br>
              <a:rPr lang="en">
                <a:solidFill>
                  <a:schemeClr val="lt2"/>
                </a:solidFill>
              </a:rPr>
            </a:br>
            <a:br>
              <a:rPr lang="en">
                <a:solidFill>
                  <a:schemeClr val="lt2"/>
                </a:solidFill>
              </a:rPr>
            </a:br>
            <a:endParaRPr>
              <a:solidFill>
                <a:schemeClr val="lt2"/>
              </a:solidFill>
            </a:endParaRPr>
          </a:p>
          <a:p>
            <a:pPr marL="457200" lvl="0" indent="-317500" algn="l" rtl="0">
              <a:spcBef>
                <a:spcPts val="0"/>
              </a:spcBef>
              <a:spcAft>
                <a:spcPts val="0"/>
              </a:spcAft>
              <a:buClr>
                <a:schemeClr val="lt2"/>
              </a:buClr>
              <a:buSzPts val="1400"/>
              <a:buChar char="●"/>
            </a:pPr>
            <a:r>
              <a:rPr lang="en">
                <a:solidFill>
                  <a:schemeClr val="lt2"/>
                </a:solidFill>
              </a:rPr>
              <a:t>Categorical Cross-Entropy loss function</a:t>
            </a:r>
            <a:br>
              <a:rPr lang="en">
                <a:solidFill>
                  <a:schemeClr val="lt2"/>
                </a:solidFill>
              </a:rPr>
            </a:br>
            <a:br>
              <a:rPr lang="en">
                <a:solidFill>
                  <a:schemeClr val="lt2"/>
                </a:solidFill>
              </a:rPr>
            </a:br>
            <a:br>
              <a:rPr lang="en">
                <a:solidFill>
                  <a:schemeClr val="lt2"/>
                </a:solidFill>
              </a:rPr>
            </a:br>
            <a:br>
              <a:rPr lang="en">
                <a:solidFill>
                  <a:schemeClr val="lt2"/>
                </a:solidFill>
              </a:rPr>
            </a:br>
            <a:endParaRPr>
              <a:solidFill>
                <a:schemeClr val="lt2"/>
              </a:solidFill>
            </a:endParaRPr>
          </a:p>
          <a:p>
            <a:pPr marL="0" lvl="0" indent="0" algn="l" rtl="0">
              <a:spcBef>
                <a:spcPts val="0"/>
              </a:spcBef>
              <a:spcAft>
                <a:spcPts val="0"/>
              </a:spcAft>
              <a:buNone/>
            </a:pPr>
            <a:br>
              <a:rPr lang="en">
                <a:solidFill>
                  <a:schemeClr val="lt2"/>
                </a:solidFill>
              </a:rPr>
            </a:br>
            <a:endParaRPr>
              <a:solidFill>
                <a:schemeClr val="lt2"/>
              </a:solidFill>
            </a:endParaRPr>
          </a:p>
          <a:p>
            <a:pPr marL="457200" lvl="0" indent="-317500" algn="l" rtl="0">
              <a:spcBef>
                <a:spcPts val="0"/>
              </a:spcBef>
              <a:spcAft>
                <a:spcPts val="0"/>
              </a:spcAft>
              <a:buClr>
                <a:schemeClr val="lt2"/>
              </a:buClr>
              <a:buSzPts val="1400"/>
              <a:buChar char="●"/>
            </a:pPr>
            <a:r>
              <a:rPr lang="en">
                <a:solidFill>
                  <a:schemeClr val="lt2"/>
                </a:solidFill>
              </a:rPr>
              <a:t>Data pre-processing </a:t>
            </a:r>
            <a:endParaRPr>
              <a:solidFill>
                <a:schemeClr val="lt2"/>
              </a:solidFill>
            </a:endParaRPr>
          </a:p>
          <a:p>
            <a:pPr marL="45720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p>
          <a:p>
            <a:pPr marL="457200" lvl="0" indent="0" algn="l" rtl="0">
              <a:spcBef>
                <a:spcPts val="0"/>
              </a:spcBef>
              <a:spcAft>
                <a:spcPts val="0"/>
              </a:spcAft>
              <a:buNone/>
            </a:pPr>
            <a:br>
              <a:rPr lang="en"/>
            </a:br>
            <a:endParaRPr/>
          </a:p>
          <a:p>
            <a:pPr marL="457200" lvl="0" indent="0" algn="l" rtl="0">
              <a:spcBef>
                <a:spcPts val="0"/>
              </a:spcBef>
              <a:spcAft>
                <a:spcPts val="0"/>
              </a:spcAft>
              <a:buNone/>
            </a:pPr>
            <a:br>
              <a:rPr lang="en"/>
            </a:br>
            <a:br>
              <a:rPr lang="en"/>
            </a:br>
            <a:endParaRPr/>
          </a:p>
          <a:p>
            <a:pPr marL="457200" lvl="0" indent="0" algn="l" rtl="0">
              <a:spcBef>
                <a:spcPts val="0"/>
              </a:spcBef>
              <a:spcAft>
                <a:spcPts val="0"/>
              </a:spcAft>
              <a:buNone/>
            </a:pPr>
            <a:endParaRPr>
              <a:solidFill>
                <a:schemeClr val="lt2"/>
              </a:solidFill>
            </a:endParaRPr>
          </a:p>
          <a:p>
            <a:pPr marL="914400" lvl="0" indent="0" algn="l" rtl="0">
              <a:spcBef>
                <a:spcPts val="0"/>
              </a:spcBef>
              <a:spcAft>
                <a:spcPts val="0"/>
              </a:spcAft>
              <a:buNone/>
            </a:pPr>
            <a:endParaRPr/>
          </a:p>
        </p:txBody>
      </p:sp>
      <p:sp>
        <p:nvSpPr>
          <p:cNvPr id="142" name="Google Shape;142;g25745cd361c_0_5"/>
          <p:cNvSpPr txBox="1">
            <a:spLocks noGrp="1"/>
          </p:cNvSpPr>
          <p:nvPr>
            <p:ph type="title"/>
          </p:nvPr>
        </p:nvSpPr>
        <p:spPr>
          <a:xfrm>
            <a:off x="720000" y="285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ARTIFICIAL NEURAL NETWORK (ANN) DESIGN</a:t>
            </a:r>
            <a:endParaRPr/>
          </a:p>
        </p:txBody>
      </p:sp>
      <p:pic>
        <p:nvPicPr>
          <p:cNvPr id="143" name="Google Shape;143;g25745cd361c_0_5"/>
          <p:cNvPicPr preferRelativeResize="0"/>
          <p:nvPr/>
        </p:nvPicPr>
        <p:blipFill>
          <a:blip r:embed="rId3">
            <a:alphaModFix/>
          </a:blip>
          <a:stretch>
            <a:fillRect/>
          </a:stretch>
        </p:blipFill>
        <p:spPr>
          <a:xfrm>
            <a:off x="4262200" y="1335012"/>
            <a:ext cx="4480376" cy="1629225"/>
          </a:xfrm>
          <a:prstGeom prst="rect">
            <a:avLst/>
          </a:prstGeom>
          <a:noFill/>
          <a:ln>
            <a:noFill/>
          </a:ln>
        </p:spPr>
      </p:pic>
      <p:pic>
        <p:nvPicPr>
          <p:cNvPr id="144" name="Google Shape;144;g25745cd361c_0_5"/>
          <p:cNvPicPr preferRelativeResize="0"/>
          <p:nvPr/>
        </p:nvPicPr>
        <p:blipFill>
          <a:blip r:embed="rId4">
            <a:alphaModFix/>
          </a:blip>
          <a:stretch>
            <a:fillRect/>
          </a:stretch>
        </p:blipFill>
        <p:spPr>
          <a:xfrm>
            <a:off x="4262200" y="3128800"/>
            <a:ext cx="4480374" cy="282175"/>
          </a:xfrm>
          <a:prstGeom prst="rect">
            <a:avLst/>
          </a:prstGeom>
          <a:noFill/>
          <a:ln>
            <a:noFill/>
          </a:ln>
        </p:spPr>
      </p:pic>
      <p:cxnSp>
        <p:nvCxnSpPr>
          <p:cNvPr id="145" name="Google Shape;145;g25745cd361c_0_5"/>
          <p:cNvCxnSpPr/>
          <p:nvPr/>
        </p:nvCxnSpPr>
        <p:spPr>
          <a:xfrm>
            <a:off x="789500" y="2163250"/>
            <a:ext cx="7980000" cy="1524000"/>
          </a:xfrm>
          <a:prstGeom prst="bentConnector3">
            <a:avLst>
              <a:gd name="adj1" fmla="val 40229"/>
            </a:avLst>
          </a:prstGeom>
          <a:noFill/>
          <a:ln w="19050" cap="flat" cmpd="sng">
            <a:solidFill>
              <a:schemeClr val="dk2"/>
            </a:solidFill>
            <a:prstDash val="solid"/>
            <a:round/>
            <a:headEnd type="none" w="med" len="med"/>
            <a:tailEnd type="none" w="med" len="med"/>
          </a:ln>
        </p:spPr>
      </p:cxnSp>
      <p:pic>
        <p:nvPicPr>
          <p:cNvPr id="146" name="Google Shape;146;g25745cd361c_0_5"/>
          <p:cNvPicPr preferRelativeResize="0"/>
          <p:nvPr/>
        </p:nvPicPr>
        <p:blipFill>
          <a:blip r:embed="rId5">
            <a:alphaModFix/>
          </a:blip>
          <a:stretch>
            <a:fillRect/>
          </a:stretch>
        </p:blipFill>
        <p:spPr>
          <a:xfrm>
            <a:off x="4899175" y="4322163"/>
            <a:ext cx="3643216" cy="572700"/>
          </a:xfrm>
          <a:prstGeom prst="rect">
            <a:avLst/>
          </a:prstGeom>
          <a:noFill/>
          <a:ln>
            <a:noFill/>
          </a:ln>
        </p:spPr>
      </p:pic>
      <p:cxnSp>
        <p:nvCxnSpPr>
          <p:cNvPr id="147" name="Google Shape;147;g25745cd361c_0_5"/>
          <p:cNvCxnSpPr/>
          <p:nvPr/>
        </p:nvCxnSpPr>
        <p:spPr>
          <a:xfrm>
            <a:off x="472000" y="3807175"/>
            <a:ext cx="8297400" cy="0"/>
          </a:xfrm>
          <a:prstGeom prst="straightConnector1">
            <a:avLst/>
          </a:prstGeom>
          <a:noFill/>
          <a:ln w="19050" cap="flat" cmpd="sng">
            <a:solidFill>
              <a:schemeClr val="dk2"/>
            </a:solidFill>
            <a:prstDash val="solid"/>
            <a:round/>
            <a:headEnd type="none" w="med" len="med"/>
            <a:tailEnd type="none" w="med" len="med"/>
          </a:ln>
        </p:spPr>
      </p:cxnSp>
      <p:pic>
        <p:nvPicPr>
          <p:cNvPr id="148" name="Google Shape;148;g25745cd361c_0_5"/>
          <p:cNvPicPr preferRelativeResize="0"/>
          <p:nvPr/>
        </p:nvPicPr>
        <p:blipFill>
          <a:blip r:embed="rId6">
            <a:alphaModFix/>
          </a:blip>
          <a:stretch>
            <a:fillRect/>
          </a:stretch>
        </p:blipFill>
        <p:spPr>
          <a:xfrm>
            <a:off x="649850" y="4341900"/>
            <a:ext cx="3986152" cy="533225"/>
          </a:xfrm>
          <a:prstGeom prst="rect">
            <a:avLst/>
          </a:prstGeom>
          <a:noFill/>
          <a:ln>
            <a:noFill/>
          </a:ln>
        </p:spPr>
      </p:pic>
      <p:pic>
        <p:nvPicPr>
          <p:cNvPr id="149" name="Google Shape;149;g25745cd361c_0_5"/>
          <p:cNvPicPr preferRelativeResize="0"/>
          <p:nvPr/>
        </p:nvPicPr>
        <p:blipFill>
          <a:blip r:embed="rId7">
            <a:alphaModFix/>
          </a:blip>
          <a:stretch>
            <a:fillRect/>
          </a:stretch>
        </p:blipFill>
        <p:spPr>
          <a:xfrm>
            <a:off x="1314024" y="2914125"/>
            <a:ext cx="1571734" cy="533225"/>
          </a:xfrm>
          <a:prstGeom prst="rect">
            <a:avLst/>
          </a:prstGeom>
          <a:noFill/>
          <a:ln>
            <a:noFill/>
          </a:ln>
        </p:spPr>
      </p:pic>
      <p:sp>
        <p:nvSpPr>
          <p:cNvPr id="150" name="Google Shape;150;g25745cd361c_0_5"/>
          <p:cNvSpPr txBox="1"/>
          <p:nvPr/>
        </p:nvSpPr>
        <p:spPr>
          <a:xfrm>
            <a:off x="69713" y="3410971"/>
            <a:ext cx="4117200" cy="13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chemeClr val="lt2"/>
                </a:solidFill>
                <a:latin typeface="Fira Sans Condensed Light"/>
                <a:ea typeface="Fira Sans Condensed Light"/>
                <a:cs typeface="Fira Sans Condensed Light"/>
                <a:sym typeface="Fira Sans Condensed Light"/>
              </a:rPr>
              <a:t>Categorical Cross-Entropy loss function (androidkt, 2023)</a:t>
            </a:r>
            <a:endParaRPr sz="600">
              <a:solidFill>
                <a:schemeClr val="lt2"/>
              </a:solidFill>
              <a:latin typeface="Fira Sans Condensed Light"/>
              <a:ea typeface="Fira Sans Condensed Light"/>
              <a:cs typeface="Fira Sans Condensed Light"/>
              <a:sym typeface="Fira Sans Condensed Light"/>
            </a:endParaRPr>
          </a:p>
          <a:p>
            <a:pPr marL="0" lvl="0" indent="0" algn="ctr" rtl="0">
              <a:spcBef>
                <a:spcPts val="0"/>
              </a:spcBef>
              <a:spcAft>
                <a:spcPts val="0"/>
              </a:spcAft>
              <a:buNone/>
            </a:pPr>
            <a:r>
              <a:rPr lang="en" sz="600">
                <a:solidFill>
                  <a:schemeClr val="lt2"/>
                </a:solidFill>
                <a:latin typeface="Fira Sans Condensed Light"/>
                <a:ea typeface="Fira Sans Condensed Light"/>
                <a:cs typeface="Fira Sans Condensed Light"/>
                <a:sym typeface="Fira Sans Condensed Light"/>
              </a:rPr>
              <a:t> </a:t>
            </a:r>
            <a:endParaRPr sz="600">
              <a:solidFill>
                <a:schemeClr val="lt2"/>
              </a:solidFill>
              <a:latin typeface="Fira Sans Condensed Light"/>
              <a:ea typeface="Fira Sans Condensed Light"/>
              <a:cs typeface="Fira Sans Condensed Light"/>
              <a:sym typeface="Fira Sans Condense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5745cd361c_0_38"/>
          <p:cNvSpPr txBox="1">
            <a:spLocks noGrp="1"/>
          </p:cNvSpPr>
          <p:nvPr>
            <p:ph type="body" idx="1"/>
          </p:nvPr>
        </p:nvSpPr>
        <p:spPr>
          <a:xfrm>
            <a:off x="246150" y="1083975"/>
            <a:ext cx="8715300" cy="39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br>
              <a:rPr lang="en">
                <a:solidFill>
                  <a:schemeClr val="lt2"/>
                </a:solidFill>
              </a:rPr>
            </a:br>
            <a:endParaRPr>
              <a:solidFill>
                <a:schemeClr val="lt2"/>
              </a:solidFill>
            </a:endParaRPr>
          </a:p>
          <a:p>
            <a:pPr marL="0" lvl="0" indent="0" algn="l" rtl="0">
              <a:spcBef>
                <a:spcPts val="0"/>
              </a:spcBef>
              <a:spcAft>
                <a:spcPts val="0"/>
              </a:spcAft>
              <a:buNone/>
            </a:pPr>
            <a:br>
              <a:rPr lang="en">
                <a:solidFill>
                  <a:schemeClr val="lt2"/>
                </a:solidFill>
              </a:rPr>
            </a:br>
            <a:endParaRPr>
              <a:solidFill>
                <a:schemeClr val="lt2"/>
              </a:solidFill>
            </a:endParaRPr>
          </a:p>
          <a:p>
            <a:pPr marL="457200" lvl="0" indent="0" algn="l" rtl="0">
              <a:spcBef>
                <a:spcPts val="0"/>
              </a:spcBef>
              <a:spcAft>
                <a:spcPts val="0"/>
              </a:spcAft>
              <a:buNone/>
            </a:pPr>
            <a:endParaRPr>
              <a:solidFill>
                <a:schemeClr val="lt2"/>
              </a:solidFill>
            </a:endParaRPr>
          </a:p>
          <a:p>
            <a:pPr marL="45720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p>
          <a:p>
            <a:pPr marL="457200" lvl="0" indent="0" algn="l" rtl="0">
              <a:spcBef>
                <a:spcPts val="0"/>
              </a:spcBef>
              <a:spcAft>
                <a:spcPts val="0"/>
              </a:spcAft>
              <a:buNone/>
            </a:pPr>
            <a:br>
              <a:rPr lang="en"/>
            </a:br>
            <a:endParaRPr/>
          </a:p>
          <a:p>
            <a:pPr marL="457200" lvl="0" indent="0" algn="l" rtl="0">
              <a:spcBef>
                <a:spcPts val="0"/>
              </a:spcBef>
              <a:spcAft>
                <a:spcPts val="0"/>
              </a:spcAft>
              <a:buNone/>
            </a:pPr>
            <a:br>
              <a:rPr lang="en"/>
            </a:br>
            <a:br>
              <a:rPr lang="en"/>
            </a:br>
            <a:endParaRPr/>
          </a:p>
          <a:p>
            <a:pPr marL="457200" lvl="0" indent="0" algn="l" rtl="0">
              <a:spcBef>
                <a:spcPts val="0"/>
              </a:spcBef>
              <a:spcAft>
                <a:spcPts val="0"/>
              </a:spcAft>
              <a:buNone/>
            </a:pPr>
            <a:endParaRPr>
              <a:solidFill>
                <a:schemeClr val="lt2"/>
              </a:solidFill>
            </a:endParaRPr>
          </a:p>
          <a:p>
            <a:pPr marL="914400" lvl="0" indent="0" algn="l" rtl="0">
              <a:spcBef>
                <a:spcPts val="0"/>
              </a:spcBef>
              <a:spcAft>
                <a:spcPts val="0"/>
              </a:spcAft>
              <a:buNone/>
            </a:pPr>
            <a:endParaRPr/>
          </a:p>
        </p:txBody>
      </p:sp>
      <p:sp>
        <p:nvSpPr>
          <p:cNvPr id="156" name="Google Shape;156;g25745cd361c_0_38"/>
          <p:cNvSpPr txBox="1">
            <a:spLocks noGrp="1"/>
          </p:cNvSpPr>
          <p:nvPr>
            <p:ph type="title"/>
          </p:nvPr>
        </p:nvSpPr>
        <p:spPr>
          <a:xfrm>
            <a:off x="720000" y="285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ANN DESIGN</a:t>
            </a:r>
            <a:endParaRPr/>
          </a:p>
        </p:txBody>
      </p:sp>
      <p:pic>
        <p:nvPicPr>
          <p:cNvPr id="157" name="Google Shape;157;g25745cd361c_0_38"/>
          <p:cNvPicPr preferRelativeResize="0"/>
          <p:nvPr/>
        </p:nvPicPr>
        <p:blipFill>
          <a:blip r:embed="rId3">
            <a:alphaModFix/>
          </a:blip>
          <a:stretch>
            <a:fillRect/>
          </a:stretch>
        </p:blipFill>
        <p:spPr>
          <a:xfrm>
            <a:off x="767325" y="1911323"/>
            <a:ext cx="7609350" cy="2057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58259429ab_0_12"/>
          <p:cNvSpPr txBox="1">
            <a:spLocks noGrp="1"/>
          </p:cNvSpPr>
          <p:nvPr>
            <p:ph type="body" idx="1"/>
          </p:nvPr>
        </p:nvSpPr>
        <p:spPr>
          <a:xfrm>
            <a:off x="263850" y="1048575"/>
            <a:ext cx="8715300" cy="39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br>
              <a:rPr lang="en">
                <a:solidFill>
                  <a:schemeClr val="lt2"/>
                </a:solidFill>
              </a:rPr>
            </a:br>
            <a:endParaRPr>
              <a:solidFill>
                <a:schemeClr val="lt2"/>
              </a:solidFill>
            </a:endParaRPr>
          </a:p>
          <a:p>
            <a:pPr marL="0" lvl="0" indent="0" algn="l" rtl="0">
              <a:spcBef>
                <a:spcPts val="0"/>
              </a:spcBef>
              <a:spcAft>
                <a:spcPts val="0"/>
              </a:spcAft>
              <a:buNone/>
            </a:pPr>
            <a:br>
              <a:rPr lang="en">
                <a:solidFill>
                  <a:schemeClr val="lt2"/>
                </a:solidFill>
              </a:rPr>
            </a:br>
            <a:endParaRPr>
              <a:solidFill>
                <a:schemeClr val="lt2"/>
              </a:solidFill>
            </a:endParaRPr>
          </a:p>
          <a:p>
            <a:pPr marL="457200" lvl="0" indent="0" algn="l" rtl="0">
              <a:spcBef>
                <a:spcPts val="0"/>
              </a:spcBef>
              <a:spcAft>
                <a:spcPts val="0"/>
              </a:spcAft>
              <a:buNone/>
            </a:pPr>
            <a:endParaRPr>
              <a:solidFill>
                <a:schemeClr val="lt2"/>
              </a:solidFill>
            </a:endParaRPr>
          </a:p>
          <a:p>
            <a:pPr marL="45720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p>
          <a:p>
            <a:pPr marL="457200" lvl="0" indent="0" algn="l" rtl="0">
              <a:spcBef>
                <a:spcPts val="0"/>
              </a:spcBef>
              <a:spcAft>
                <a:spcPts val="0"/>
              </a:spcAft>
              <a:buNone/>
            </a:pPr>
            <a:br>
              <a:rPr lang="en"/>
            </a:br>
            <a:endParaRPr/>
          </a:p>
          <a:p>
            <a:pPr marL="457200" lvl="0" indent="0" algn="l" rtl="0">
              <a:spcBef>
                <a:spcPts val="0"/>
              </a:spcBef>
              <a:spcAft>
                <a:spcPts val="0"/>
              </a:spcAft>
              <a:buNone/>
            </a:pPr>
            <a:br>
              <a:rPr lang="en"/>
            </a:br>
            <a:br>
              <a:rPr lang="en"/>
            </a:br>
            <a:endParaRPr/>
          </a:p>
          <a:p>
            <a:pPr marL="457200" lvl="0" indent="0" algn="l" rtl="0">
              <a:spcBef>
                <a:spcPts val="0"/>
              </a:spcBef>
              <a:spcAft>
                <a:spcPts val="0"/>
              </a:spcAft>
              <a:buNone/>
            </a:pPr>
            <a:endParaRPr>
              <a:solidFill>
                <a:schemeClr val="lt2"/>
              </a:solidFill>
            </a:endParaRPr>
          </a:p>
          <a:p>
            <a:pPr marL="914400" lvl="0" indent="0" algn="l" rtl="0">
              <a:spcBef>
                <a:spcPts val="0"/>
              </a:spcBef>
              <a:spcAft>
                <a:spcPts val="0"/>
              </a:spcAft>
              <a:buNone/>
            </a:pPr>
            <a:endParaRPr/>
          </a:p>
        </p:txBody>
      </p:sp>
      <p:sp>
        <p:nvSpPr>
          <p:cNvPr id="163" name="Google Shape;163;g258259429ab_0_12"/>
          <p:cNvSpPr txBox="1">
            <a:spLocks noGrp="1"/>
          </p:cNvSpPr>
          <p:nvPr>
            <p:ph type="title"/>
          </p:nvPr>
        </p:nvSpPr>
        <p:spPr>
          <a:xfrm>
            <a:off x="720000" y="285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ANN METHODOLOGY (The model)</a:t>
            </a:r>
            <a:endParaRPr/>
          </a:p>
        </p:txBody>
      </p:sp>
      <p:pic>
        <p:nvPicPr>
          <p:cNvPr id="164" name="Google Shape;164;g258259429ab_0_12"/>
          <p:cNvPicPr preferRelativeResize="0"/>
          <p:nvPr/>
        </p:nvPicPr>
        <p:blipFill rotWithShape="1">
          <a:blip r:embed="rId3">
            <a:alphaModFix/>
          </a:blip>
          <a:srcRect b="82834"/>
          <a:stretch/>
        </p:blipFill>
        <p:spPr>
          <a:xfrm>
            <a:off x="427300" y="1158825"/>
            <a:ext cx="8219449" cy="381575"/>
          </a:xfrm>
          <a:prstGeom prst="rect">
            <a:avLst/>
          </a:prstGeom>
          <a:noFill/>
          <a:ln>
            <a:noFill/>
          </a:ln>
        </p:spPr>
      </p:pic>
      <p:pic>
        <p:nvPicPr>
          <p:cNvPr id="165" name="Google Shape;165;g258259429ab_0_12"/>
          <p:cNvPicPr preferRelativeResize="0"/>
          <p:nvPr/>
        </p:nvPicPr>
        <p:blipFill>
          <a:blip r:embed="rId4">
            <a:alphaModFix/>
          </a:blip>
          <a:stretch>
            <a:fillRect/>
          </a:stretch>
        </p:blipFill>
        <p:spPr>
          <a:xfrm>
            <a:off x="2117729" y="1816150"/>
            <a:ext cx="4838576" cy="2868575"/>
          </a:xfrm>
          <a:prstGeom prst="rect">
            <a:avLst/>
          </a:prstGeom>
          <a:noFill/>
          <a:ln>
            <a:noFill/>
          </a:ln>
        </p:spPr>
      </p:pic>
      <p:sp>
        <p:nvSpPr>
          <p:cNvPr id="166" name="Google Shape;166;g258259429ab_0_12"/>
          <p:cNvSpPr txBox="1"/>
          <p:nvPr/>
        </p:nvSpPr>
        <p:spPr>
          <a:xfrm>
            <a:off x="2117725" y="4656575"/>
            <a:ext cx="48387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Sequential and Functional APIs architecture (Analytics Vidhya, 2022)</a:t>
            </a:r>
            <a:endParaRPr sz="1000">
              <a:solidFill>
                <a:schemeClr val="lt2"/>
              </a:solidFill>
              <a:latin typeface="Fira Sans Condensed Light"/>
              <a:ea typeface="Fira Sans Condensed Light"/>
              <a:cs typeface="Fira Sans Condensed Light"/>
              <a:sym typeface="Fira Sans Condense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58259429ab_0_27"/>
          <p:cNvSpPr txBox="1">
            <a:spLocks noGrp="1"/>
          </p:cNvSpPr>
          <p:nvPr>
            <p:ph type="body" idx="1"/>
          </p:nvPr>
        </p:nvSpPr>
        <p:spPr>
          <a:xfrm>
            <a:off x="263850" y="1048575"/>
            <a:ext cx="8715300" cy="39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br>
              <a:rPr lang="en">
                <a:solidFill>
                  <a:schemeClr val="lt2"/>
                </a:solidFill>
              </a:rPr>
            </a:br>
            <a:endParaRPr>
              <a:solidFill>
                <a:schemeClr val="lt2"/>
              </a:solidFill>
            </a:endParaRPr>
          </a:p>
          <a:p>
            <a:pPr marL="0" lvl="0" indent="0" algn="l" rtl="0">
              <a:spcBef>
                <a:spcPts val="0"/>
              </a:spcBef>
              <a:spcAft>
                <a:spcPts val="0"/>
              </a:spcAft>
              <a:buNone/>
            </a:pPr>
            <a:br>
              <a:rPr lang="en">
                <a:solidFill>
                  <a:schemeClr val="lt2"/>
                </a:solidFill>
              </a:rPr>
            </a:br>
            <a:endParaRPr>
              <a:solidFill>
                <a:schemeClr val="lt2"/>
              </a:solidFill>
            </a:endParaRPr>
          </a:p>
          <a:p>
            <a:pPr marL="457200" lvl="0" indent="0" algn="l" rtl="0">
              <a:spcBef>
                <a:spcPts val="0"/>
              </a:spcBef>
              <a:spcAft>
                <a:spcPts val="0"/>
              </a:spcAft>
              <a:buNone/>
            </a:pPr>
            <a:endParaRPr>
              <a:solidFill>
                <a:schemeClr val="lt2"/>
              </a:solidFill>
            </a:endParaRPr>
          </a:p>
          <a:p>
            <a:pPr marL="45720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p>
          <a:p>
            <a:pPr marL="457200" lvl="0" indent="0" algn="l" rtl="0">
              <a:spcBef>
                <a:spcPts val="0"/>
              </a:spcBef>
              <a:spcAft>
                <a:spcPts val="0"/>
              </a:spcAft>
              <a:buNone/>
            </a:pPr>
            <a:br>
              <a:rPr lang="en"/>
            </a:br>
            <a:endParaRPr/>
          </a:p>
          <a:p>
            <a:pPr marL="457200" lvl="0" indent="0" algn="l" rtl="0">
              <a:spcBef>
                <a:spcPts val="0"/>
              </a:spcBef>
              <a:spcAft>
                <a:spcPts val="0"/>
              </a:spcAft>
              <a:buNone/>
            </a:pPr>
            <a:br>
              <a:rPr lang="en"/>
            </a:br>
            <a:br>
              <a:rPr lang="en"/>
            </a:br>
            <a:endParaRPr/>
          </a:p>
          <a:p>
            <a:pPr marL="457200" lvl="0" indent="0" algn="l" rtl="0">
              <a:spcBef>
                <a:spcPts val="0"/>
              </a:spcBef>
              <a:spcAft>
                <a:spcPts val="0"/>
              </a:spcAft>
              <a:buNone/>
            </a:pPr>
            <a:endParaRPr>
              <a:solidFill>
                <a:schemeClr val="lt2"/>
              </a:solidFill>
            </a:endParaRPr>
          </a:p>
          <a:p>
            <a:pPr marL="914400" lvl="0" indent="0" algn="l" rtl="0">
              <a:spcBef>
                <a:spcPts val="0"/>
              </a:spcBef>
              <a:spcAft>
                <a:spcPts val="0"/>
              </a:spcAft>
              <a:buNone/>
            </a:pPr>
            <a:endParaRPr/>
          </a:p>
        </p:txBody>
      </p:sp>
      <p:sp>
        <p:nvSpPr>
          <p:cNvPr id="172" name="Google Shape;172;g258259429ab_0_27"/>
          <p:cNvSpPr txBox="1">
            <a:spLocks noGrp="1"/>
          </p:cNvSpPr>
          <p:nvPr>
            <p:ph type="title"/>
          </p:nvPr>
        </p:nvSpPr>
        <p:spPr>
          <a:xfrm>
            <a:off x="720000" y="285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ANN METHODOLOGY (Flattening)</a:t>
            </a:r>
            <a:endParaRPr/>
          </a:p>
        </p:txBody>
      </p:sp>
      <p:pic>
        <p:nvPicPr>
          <p:cNvPr id="173" name="Google Shape;173;g258259429ab_0_27"/>
          <p:cNvPicPr preferRelativeResize="0"/>
          <p:nvPr/>
        </p:nvPicPr>
        <p:blipFill rotWithShape="1">
          <a:blip r:embed="rId3">
            <a:alphaModFix/>
          </a:blip>
          <a:srcRect t="15959" b="59950"/>
          <a:stretch/>
        </p:blipFill>
        <p:spPr>
          <a:xfrm>
            <a:off x="767325" y="1159725"/>
            <a:ext cx="7609350" cy="495750"/>
          </a:xfrm>
          <a:prstGeom prst="rect">
            <a:avLst/>
          </a:prstGeom>
          <a:noFill/>
          <a:ln>
            <a:noFill/>
          </a:ln>
        </p:spPr>
      </p:pic>
      <p:pic>
        <p:nvPicPr>
          <p:cNvPr id="174" name="Google Shape;174;g258259429ab_0_27"/>
          <p:cNvPicPr preferRelativeResize="0"/>
          <p:nvPr/>
        </p:nvPicPr>
        <p:blipFill>
          <a:blip r:embed="rId4">
            <a:alphaModFix/>
          </a:blip>
          <a:stretch>
            <a:fillRect/>
          </a:stretch>
        </p:blipFill>
        <p:spPr>
          <a:xfrm>
            <a:off x="2292700" y="1768700"/>
            <a:ext cx="4558600" cy="2941025"/>
          </a:xfrm>
          <a:prstGeom prst="rect">
            <a:avLst/>
          </a:prstGeom>
          <a:noFill/>
          <a:ln>
            <a:noFill/>
          </a:ln>
        </p:spPr>
      </p:pic>
      <p:sp>
        <p:nvSpPr>
          <p:cNvPr id="175" name="Google Shape;175;g258259429ab_0_27"/>
          <p:cNvSpPr txBox="1"/>
          <p:nvPr/>
        </p:nvSpPr>
        <p:spPr>
          <a:xfrm>
            <a:off x="2117725" y="4656575"/>
            <a:ext cx="48387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Keras flattening (McLean,  2021)</a:t>
            </a:r>
            <a:endParaRPr sz="1000">
              <a:solidFill>
                <a:schemeClr val="lt2"/>
              </a:solidFill>
              <a:latin typeface="Fira Sans Condensed Light"/>
              <a:ea typeface="Fira Sans Condensed Light"/>
              <a:cs typeface="Fira Sans Condensed Light"/>
              <a:sym typeface="Fira Sans Condense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58259429ab_0_38"/>
          <p:cNvSpPr txBox="1">
            <a:spLocks noGrp="1"/>
          </p:cNvSpPr>
          <p:nvPr>
            <p:ph type="body" idx="1"/>
          </p:nvPr>
        </p:nvSpPr>
        <p:spPr>
          <a:xfrm>
            <a:off x="263850" y="1048575"/>
            <a:ext cx="8715300" cy="39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endParaRPr>
              <a:solidFill>
                <a:schemeClr val="lt2"/>
              </a:solidFill>
            </a:endParaRPr>
          </a:p>
          <a:p>
            <a:pPr marL="457200" lvl="0" indent="0" algn="l" rtl="0">
              <a:spcBef>
                <a:spcPts val="0"/>
              </a:spcBef>
              <a:spcAft>
                <a:spcPts val="0"/>
              </a:spcAft>
              <a:buNone/>
            </a:pPr>
            <a:br>
              <a:rPr lang="en">
                <a:solidFill>
                  <a:schemeClr val="lt2"/>
                </a:solidFill>
              </a:rPr>
            </a:br>
            <a:br>
              <a:rPr lang="en">
                <a:solidFill>
                  <a:schemeClr val="lt2"/>
                </a:solidFill>
              </a:rPr>
            </a:br>
            <a:br>
              <a:rPr lang="en">
                <a:solidFill>
                  <a:schemeClr val="lt2"/>
                </a:solidFill>
              </a:rPr>
            </a:br>
            <a:br>
              <a:rPr lang="en">
                <a:solidFill>
                  <a:schemeClr val="lt2"/>
                </a:solidFill>
              </a:rPr>
            </a:br>
            <a:endParaRPr>
              <a:solidFill>
                <a:schemeClr val="lt2"/>
              </a:solidFill>
            </a:endParaRPr>
          </a:p>
          <a:p>
            <a:pPr marL="0" lvl="0" indent="0" algn="l" rtl="0">
              <a:spcBef>
                <a:spcPts val="0"/>
              </a:spcBef>
              <a:spcAft>
                <a:spcPts val="0"/>
              </a:spcAft>
              <a:buNone/>
            </a:pPr>
            <a:br>
              <a:rPr lang="en">
                <a:solidFill>
                  <a:schemeClr val="lt2"/>
                </a:solidFill>
              </a:rPr>
            </a:br>
            <a:endParaRPr>
              <a:solidFill>
                <a:schemeClr val="lt2"/>
              </a:solidFill>
            </a:endParaRPr>
          </a:p>
          <a:p>
            <a:pPr marL="457200" lvl="0" indent="0" algn="l" rtl="0">
              <a:spcBef>
                <a:spcPts val="0"/>
              </a:spcBef>
              <a:spcAft>
                <a:spcPts val="0"/>
              </a:spcAft>
              <a:buNone/>
            </a:pPr>
            <a:endParaRPr>
              <a:solidFill>
                <a:schemeClr val="lt2"/>
              </a:solidFill>
            </a:endParaRPr>
          </a:p>
          <a:p>
            <a:pPr marL="457200" lvl="0" indent="0" algn="l" rtl="0">
              <a:spcBef>
                <a:spcPts val="0"/>
              </a:spcBef>
              <a:spcAft>
                <a:spcPts val="0"/>
              </a:spcAft>
              <a:buNone/>
            </a:pPr>
            <a:endParaRPr>
              <a:solidFill>
                <a:schemeClr val="lt2"/>
              </a:solidFill>
            </a:endParaRPr>
          </a:p>
          <a:p>
            <a:pPr marL="0" lvl="0" indent="0" algn="l" rtl="0">
              <a:spcBef>
                <a:spcPts val="0"/>
              </a:spcBef>
              <a:spcAft>
                <a:spcPts val="0"/>
              </a:spcAft>
              <a:buNone/>
            </a:pPr>
            <a:endParaRPr/>
          </a:p>
          <a:p>
            <a:pPr marL="457200" lvl="0" indent="0" algn="l" rtl="0">
              <a:spcBef>
                <a:spcPts val="0"/>
              </a:spcBef>
              <a:spcAft>
                <a:spcPts val="0"/>
              </a:spcAft>
              <a:buNone/>
            </a:pPr>
            <a:br>
              <a:rPr lang="en"/>
            </a:br>
            <a:endParaRPr/>
          </a:p>
          <a:p>
            <a:pPr marL="457200" lvl="0" indent="0" algn="l" rtl="0">
              <a:spcBef>
                <a:spcPts val="0"/>
              </a:spcBef>
              <a:spcAft>
                <a:spcPts val="0"/>
              </a:spcAft>
              <a:buNone/>
            </a:pPr>
            <a:br>
              <a:rPr lang="en"/>
            </a:br>
            <a:br>
              <a:rPr lang="en"/>
            </a:br>
            <a:endParaRPr/>
          </a:p>
          <a:p>
            <a:pPr marL="457200" lvl="0" indent="0" algn="l" rtl="0">
              <a:spcBef>
                <a:spcPts val="0"/>
              </a:spcBef>
              <a:spcAft>
                <a:spcPts val="0"/>
              </a:spcAft>
              <a:buNone/>
            </a:pPr>
            <a:endParaRPr>
              <a:solidFill>
                <a:schemeClr val="lt2"/>
              </a:solidFill>
            </a:endParaRPr>
          </a:p>
          <a:p>
            <a:pPr marL="914400" lvl="0" indent="0" algn="l" rtl="0">
              <a:spcBef>
                <a:spcPts val="0"/>
              </a:spcBef>
              <a:spcAft>
                <a:spcPts val="0"/>
              </a:spcAft>
              <a:buNone/>
            </a:pPr>
            <a:endParaRPr/>
          </a:p>
        </p:txBody>
      </p:sp>
      <p:sp>
        <p:nvSpPr>
          <p:cNvPr id="181" name="Google Shape;181;g258259429ab_0_38"/>
          <p:cNvSpPr txBox="1">
            <a:spLocks noGrp="1"/>
          </p:cNvSpPr>
          <p:nvPr>
            <p:ph type="title"/>
          </p:nvPr>
        </p:nvSpPr>
        <p:spPr>
          <a:xfrm>
            <a:off x="720000" y="2854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ANN METHODOLOGY (Hidden layers)</a:t>
            </a:r>
            <a:endParaRPr/>
          </a:p>
        </p:txBody>
      </p:sp>
      <p:sp>
        <p:nvSpPr>
          <p:cNvPr id="182" name="Google Shape;182;g258259429ab_0_38"/>
          <p:cNvSpPr txBox="1"/>
          <p:nvPr/>
        </p:nvSpPr>
        <p:spPr>
          <a:xfrm>
            <a:off x="2456250" y="4692000"/>
            <a:ext cx="4330500" cy="28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2"/>
                </a:solidFill>
                <a:latin typeface="Fira Sans Condensed Light"/>
                <a:ea typeface="Fira Sans Condensed Light"/>
                <a:cs typeface="Fira Sans Condensed Light"/>
                <a:sym typeface="Fira Sans Condensed Light"/>
              </a:rPr>
              <a:t>Dense layer with and without dropout layer (Srivastava et al., 2014)</a:t>
            </a:r>
            <a:endParaRPr sz="1000">
              <a:solidFill>
                <a:schemeClr val="lt2"/>
              </a:solidFill>
              <a:latin typeface="Fira Sans Condensed Light"/>
              <a:ea typeface="Fira Sans Condensed Light"/>
              <a:cs typeface="Fira Sans Condensed Light"/>
              <a:sym typeface="Fira Sans Condensed Light"/>
            </a:endParaRPr>
          </a:p>
        </p:txBody>
      </p:sp>
      <p:pic>
        <p:nvPicPr>
          <p:cNvPr id="183" name="Google Shape;183;g258259429ab_0_38"/>
          <p:cNvPicPr preferRelativeResize="0"/>
          <p:nvPr/>
        </p:nvPicPr>
        <p:blipFill rotWithShape="1">
          <a:blip r:embed="rId3">
            <a:alphaModFix/>
          </a:blip>
          <a:srcRect t="37898" b="23816"/>
          <a:stretch/>
        </p:blipFill>
        <p:spPr>
          <a:xfrm>
            <a:off x="626150" y="1186300"/>
            <a:ext cx="7609350" cy="787900"/>
          </a:xfrm>
          <a:prstGeom prst="rect">
            <a:avLst/>
          </a:prstGeom>
          <a:noFill/>
          <a:ln>
            <a:noFill/>
          </a:ln>
        </p:spPr>
      </p:pic>
      <p:pic>
        <p:nvPicPr>
          <p:cNvPr id="184" name="Google Shape;184;g258259429ab_0_38"/>
          <p:cNvPicPr preferRelativeResize="0"/>
          <p:nvPr/>
        </p:nvPicPr>
        <p:blipFill>
          <a:blip r:embed="rId4">
            <a:alphaModFix/>
          </a:blip>
          <a:stretch>
            <a:fillRect/>
          </a:stretch>
        </p:blipFill>
        <p:spPr>
          <a:xfrm>
            <a:off x="2040000" y="2031902"/>
            <a:ext cx="5064000" cy="2660100"/>
          </a:xfrm>
          <a:prstGeom prst="rect">
            <a:avLst/>
          </a:prstGeom>
          <a:noFill/>
          <a:ln>
            <a:noFill/>
          </a:ln>
        </p:spPr>
      </p:pic>
    </p:spTree>
  </p:cSld>
  <p:clrMapOvr>
    <a:masterClrMapping/>
  </p:clrMapOvr>
</p:sld>
</file>

<file path=ppt/theme/theme1.xml><?xml version="1.0" encoding="utf-8"?>
<a:theme xmlns:a="http://schemas.openxmlformats.org/drawingml/2006/main" name="AI Tech Agency Infographics by Slidesgo">
  <a:themeElements>
    <a:clrScheme name="Simple Light">
      <a:dk1>
        <a:srgbClr val="0C343D"/>
      </a:dk1>
      <a:lt1>
        <a:srgbClr val="00C3B1"/>
      </a:lt1>
      <a:dk2>
        <a:srgbClr val="CC4125"/>
      </a:dk2>
      <a:lt2>
        <a:srgbClr val="F3F3F3"/>
      </a:lt2>
      <a:accent1>
        <a:srgbClr val="0C343D"/>
      </a:accent1>
      <a:accent2>
        <a:srgbClr val="00C3B1"/>
      </a:accent2>
      <a:accent3>
        <a:srgbClr val="CC4125"/>
      </a:accent3>
      <a:accent4>
        <a:srgbClr val="F3F3F3"/>
      </a:accent4>
      <a:accent5>
        <a:srgbClr val="0C343D"/>
      </a:accent5>
      <a:accent6>
        <a:srgbClr val="00C3B1"/>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I Tech Agency Infographics by Slidesgo">
  <a:themeElements>
    <a:clrScheme name="Simple Light">
      <a:dk1>
        <a:srgbClr val="0C343D"/>
      </a:dk1>
      <a:lt1>
        <a:srgbClr val="00C3B1"/>
      </a:lt1>
      <a:dk2>
        <a:srgbClr val="CC4125"/>
      </a:dk2>
      <a:lt2>
        <a:srgbClr val="F3F3F3"/>
      </a:lt2>
      <a:accent1>
        <a:srgbClr val="0C343D"/>
      </a:accent1>
      <a:accent2>
        <a:srgbClr val="00C3B1"/>
      </a:accent2>
      <a:accent3>
        <a:srgbClr val="CC4125"/>
      </a:accent3>
      <a:accent4>
        <a:srgbClr val="F3F3F3"/>
      </a:accent4>
      <a:accent5>
        <a:srgbClr val="0C343D"/>
      </a:accent5>
      <a:accent6>
        <a:srgbClr val="00C3B1"/>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5804</Words>
  <Application>Microsoft Office PowerPoint</Application>
  <PresentationFormat>On-screen Show (16:9)</PresentationFormat>
  <Paragraphs>450</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Roboto Condensed Light</vt:lpstr>
      <vt:lpstr>Fira Sans Condensed</vt:lpstr>
      <vt:lpstr>Anaheim</vt:lpstr>
      <vt:lpstr>Rajdhani</vt:lpstr>
      <vt:lpstr>Calibri</vt:lpstr>
      <vt:lpstr>Fira Sans Condensed Light</vt:lpstr>
      <vt:lpstr>AI Tech Agency Infographics by Slidesgo</vt:lpstr>
      <vt:lpstr>AI Tech Agency Infographics by Slidesgo</vt:lpstr>
      <vt:lpstr>Neural Network Models for Object Recognition</vt:lpstr>
      <vt:lpstr>ARTIFICIAL INTELLIGENCE &amp; OBJECT RECOGNITION</vt:lpstr>
      <vt:lpstr>OBJECT RECOGNITION (EXAMPLE)</vt:lpstr>
      <vt:lpstr>THE TASK </vt:lpstr>
      <vt:lpstr>ARTIFICIAL NEURAL NETWORK (ANN) DESIGN</vt:lpstr>
      <vt:lpstr>ANN DESIGN</vt:lpstr>
      <vt:lpstr>ANN METHODOLOGY (The model)</vt:lpstr>
      <vt:lpstr>ANN METHODOLOGY (Flattening)</vt:lpstr>
      <vt:lpstr>ANN METHODOLOGY (Hidden layers)</vt:lpstr>
      <vt:lpstr>ANN METHODOLOGY (Hidden layers cont.)</vt:lpstr>
      <vt:lpstr>ANN METHODOLOGY (Output, Compilation, Fitting, Results)</vt:lpstr>
      <vt:lpstr>CONVOLUTIONAL NEURAL NETWORK (CNN) </vt:lpstr>
      <vt:lpstr>CNN INITIAL DESIGN APPROACH</vt:lpstr>
      <vt:lpstr>FINALISING THE CNN DESIGN </vt:lpstr>
      <vt:lpstr>CNN FINAL MODEL</vt:lpstr>
      <vt:lpstr>CNN FINAL MODEL</vt:lpstr>
      <vt:lpstr>CNN MODEL ACCURACY</vt:lpstr>
      <vt:lpstr>SUMMARY OF BOTH FINAL MODELS</vt:lpstr>
      <vt:lpstr>CONCLUSIONS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Network Models for Object Recognition</dc:title>
  <dc:creator>Feaviour,LP,Leigh,QME R</dc:creator>
  <cp:lastModifiedBy>Panagiotis Koilakos</cp:lastModifiedBy>
  <cp:revision>3</cp:revision>
  <dcterms:modified xsi:type="dcterms:W3CDTF">2023-07-22T13:06:42Z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818d02-8d25-4bb9-b27c-e4db64670887_Enabled">
    <vt:lpwstr>true</vt:lpwstr>
  </property>
  <property fmtid="{D5CDD505-2E9C-101B-9397-08002B2CF9AE}" pid="3" name="MSIP_Label_55818d02-8d25-4bb9-b27c-e4db64670887_SetDate">
    <vt:lpwstr>2023-07-10T09:28:11Z</vt:lpwstr>
  </property>
  <property fmtid="{D5CDD505-2E9C-101B-9397-08002B2CF9AE}" pid="4" name="MSIP_Label_55818d02-8d25-4bb9-b27c-e4db64670887_Method">
    <vt:lpwstr>Standard</vt:lpwstr>
  </property>
  <property fmtid="{D5CDD505-2E9C-101B-9397-08002B2CF9AE}" pid="5" name="MSIP_Label_55818d02-8d25-4bb9-b27c-e4db64670887_Name">
    <vt:lpwstr>55818d02-8d25-4bb9-b27c-e4db64670887</vt:lpwstr>
  </property>
  <property fmtid="{D5CDD505-2E9C-101B-9397-08002B2CF9AE}" pid="6" name="MSIP_Label_55818d02-8d25-4bb9-b27c-e4db64670887_SiteId">
    <vt:lpwstr>a7f35688-9c00-4d5e-ba41-29f146377ab0</vt:lpwstr>
  </property>
  <property fmtid="{D5CDD505-2E9C-101B-9397-08002B2CF9AE}" pid="7" name="MSIP_Label_55818d02-8d25-4bb9-b27c-e4db64670887_ActionId">
    <vt:lpwstr>c9d2a2d5-55d6-44bd-8bda-4cdd5f92edcd</vt:lpwstr>
  </property>
  <property fmtid="{D5CDD505-2E9C-101B-9397-08002B2CF9AE}" pid="8" name="MSIP_Label_55818d02-8d25-4bb9-b27c-e4db64670887_ContentBits">
    <vt:lpwstr>0</vt:lpwstr>
  </property>
</Properties>
</file>